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8" r:id="rId2"/>
    <p:sldId id="296" r:id="rId3"/>
    <p:sldId id="294" r:id="rId4"/>
    <p:sldId id="295" r:id="rId5"/>
    <p:sldId id="289" r:id="rId6"/>
    <p:sldId id="290" r:id="rId7"/>
    <p:sldId id="291" r:id="rId8"/>
    <p:sldId id="292" r:id="rId9"/>
    <p:sldId id="293" r:id="rId10"/>
    <p:sldId id="300" r:id="rId11"/>
    <p:sldId id="301" r:id="rId12"/>
    <p:sldId id="266" r:id="rId13"/>
    <p:sldId id="267" r:id="rId14"/>
    <p:sldId id="268" r:id="rId15"/>
    <p:sldId id="269" r:id="rId16"/>
    <p:sldId id="270" r:id="rId17"/>
    <p:sldId id="271" r:id="rId18"/>
    <p:sldId id="272" r:id="rId19"/>
    <p:sldId id="273" r:id="rId20"/>
    <p:sldId id="274" r:id="rId21"/>
    <p:sldId id="275" r:id="rId22"/>
    <p:sldId id="277" r:id="rId23"/>
    <p:sldId id="278" r:id="rId24"/>
    <p:sldId id="279" r:id="rId25"/>
    <p:sldId id="281" r:id="rId26"/>
    <p:sldId id="282" r:id="rId27"/>
    <p:sldId id="283" r:id="rId28"/>
    <p:sldId id="284" r:id="rId29"/>
    <p:sldId id="297" r:id="rId30"/>
    <p:sldId id="298" r:id="rId31"/>
    <p:sldId id="299" r:id="rId32"/>
    <p:sldId id="286" r:id="rId33"/>
    <p:sldId id="287" r:id="rId34"/>
    <p:sldId id="288" r:id="rId35"/>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E2C4"/>
    <a:srgbClr val="F8CB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83" d="100"/>
          <a:sy n="83" d="100"/>
        </p:scale>
        <p:origin x="686" y="14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633F80-17CF-40F7-AFFB-21F93DEBFCA9}" type="datetimeFigureOut">
              <a:rPr lang="it-IT" smtClean="0"/>
              <a:t>19/12/2022</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398887-7C8E-45EC-9FBD-D0C9707312A7}" type="slidenum">
              <a:rPr lang="it-IT" smtClean="0"/>
              <a:t>‹N›</a:t>
            </a:fld>
            <a:endParaRPr lang="it-IT"/>
          </a:p>
        </p:txBody>
      </p:sp>
    </p:spTree>
    <p:extLst>
      <p:ext uri="{BB962C8B-B14F-4D97-AF65-F5344CB8AC3E}">
        <p14:creationId xmlns:p14="http://schemas.microsoft.com/office/powerpoint/2010/main" val="19480408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c6f90357f_0_0: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gc6f90357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773253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19e035df09c_0_1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19e035df09c_0_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659683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989043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19dff9d80c4_0_26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1" name="Google Shape;281;g19dff9d80c4_0_2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560541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19dff9d80c4_0_2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8" name="Google Shape;288;g19dff9d80c4_0_2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340018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9" name="Google Shape;27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786872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8" name="Google Shape;318;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399480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6" name="Google Shape;326;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493829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3" name="Google Shape;333;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975813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208595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1a11412a51b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1a11412a51b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52539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c6f90357f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gc6f90357f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874840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1a11412a51b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1a11412a51b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84916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3"/>
        <p:cNvGrpSpPr/>
        <p:nvPr/>
      </p:nvGrpSpPr>
      <p:grpSpPr>
        <a:xfrm>
          <a:off x="0" y="0"/>
          <a:ext cx="0" cy="0"/>
          <a:chOff x="0" y="0"/>
          <a:chExt cx="0" cy="0"/>
        </a:xfrm>
      </p:grpSpPr>
      <p:sp>
        <p:nvSpPr>
          <p:cNvPr id="744" name="Google Shape;744;p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45" name="Google Shape;745;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40177650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7"/>
        <p:cNvGrpSpPr/>
        <p:nvPr/>
      </p:nvGrpSpPr>
      <p:grpSpPr>
        <a:xfrm>
          <a:off x="0" y="0"/>
          <a:ext cx="0" cy="0"/>
          <a:chOff x="0" y="0"/>
          <a:chExt cx="0" cy="0"/>
        </a:xfrm>
      </p:grpSpPr>
      <p:sp>
        <p:nvSpPr>
          <p:cNvPr id="808" name="Google Shape;808;g687a67f025c5043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09" name="Google Shape;809;g687a67f025c5043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6578688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5"/>
        <p:cNvGrpSpPr/>
        <p:nvPr/>
      </p:nvGrpSpPr>
      <p:grpSpPr>
        <a:xfrm>
          <a:off x="0" y="0"/>
          <a:ext cx="0" cy="0"/>
          <a:chOff x="0" y="0"/>
          <a:chExt cx="0" cy="0"/>
        </a:xfrm>
      </p:grpSpPr>
      <p:sp>
        <p:nvSpPr>
          <p:cNvPr id="856" name="Google Shape;856;p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7" name="Google Shape;85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4001215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c6f90357f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c6f90357f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374743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85903f3592bdd79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85903f3592bdd79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19437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679792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19e035df09c_0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19e035df09c_0_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115738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19e035df09c_1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 name="Google Shape;73;g19e035df09c_1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151927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19e035df09c_1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19e035df09c_1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562677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19e035df09c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19e035df09c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36629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51B806A-0350-A306-9693-2978D2091B53}"/>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772ECFF5-E1E5-2BE1-4EC9-9DB5A5CD3D4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C6EC6B52-A908-B4D1-5D20-31CCD3623C72}"/>
              </a:ext>
            </a:extLst>
          </p:cNvPr>
          <p:cNvSpPr>
            <a:spLocks noGrp="1"/>
          </p:cNvSpPr>
          <p:nvPr>
            <p:ph type="dt" sz="half" idx="10"/>
          </p:nvPr>
        </p:nvSpPr>
        <p:spPr/>
        <p:txBody>
          <a:bodyPr/>
          <a:lstStyle/>
          <a:p>
            <a:fld id="{A53E9ED8-2E58-4947-9520-F6D9592DF1BD}" type="datetimeFigureOut">
              <a:rPr lang="it-IT" smtClean="0"/>
              <a:t>19/12/2022</a:t>
            </a:fld>
            <a:endParaRPr lang="it-IT"/>
          </a:p>
        </p:txBody>
      </p:sp>
      <p:sp>
        <p:nvSpPr>
          <p:cNvPr id="5" name="Segnaposto piè di pagina 4">
            <a:extLst>
              <a:ext uri="{FF2B5EF4-FFF2-40B4-BE49-F238E27FC236}">
                <a16:creationId xmlns:a16="http://schemas.microsoft.com/office/drawing/2014/main" id="{5146765B-91C0-F67F-2CD9-7E3BAB814F3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6192401-BDD8-FB1C-5C5C-C82CB2AE7486}"/>
              </a:ext>
            </a:extLst>
          </p:cNvPr>
          <p:cNvSpPr>
            <a:spLocks noGrp="1"/>
          </p:cNvSpPr>
          <p:nvPr>
            <p:ph type="sldNum" sz="quarter" idx="12"/>
          </p:nvPr>
        </p:nvSpPr>
        <p:spPr/>
        <p:txBody>
          <a:bodyPr/>
          <a:lstStyle/>
          <a:p>
            <a:fld id="{684C724D-00BD-4BFC-B16E-6E1027A2B8FB}" type="slidenum">
              <a:rPr lang="it-IT" smtClean="0"/>
              <a:t>‹N›</a:t>
            </a:fld>
            <a:endParaRPr lang="it-IT"/>
          </a:p>
        </p:txBody>
      </p:sp>
    </p:spTree>
    <p:extLst>
      <p:ext uri="{BB962C8B-B14F-4D97-AF65-F5344CB8AC3E}">
        <p14:creationId xmlns:p14="http://schemas.microsoft.com/office/powerpoint/2010/main" val="25018440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FEED601-7FBD-AF7D-D7E3-88D5E6347C41}"/>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B2E998C6-E525-88E6-9ED5-7369BA1B2101}"/>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25B3C70-9131-FB5D-2A55-845F11F69024}"/>
              </a:ext>
            </a:extLst>
          </p:cNvPr>
          <p:cNvSpPr>
            <a:spLocks noGrp="1"/>
          </p:cNvSpPr>
          <p:nvPr>
            <p:ph type="dt" sz="half" idx="10"/>
          </p:nvPr>
        </p:nvSpPr>
        <p:spPr/>
        <p:txBody>
          <a:bodyPr/>
          <a:lstStyle/>
          <a:p>
            <a:fld id="{A53E9ED8-2E58-4947-9520-F6D9592DF1BD}" type="datetimeFigureOut">
              <a:rPr lang="it-IT" smtClean="0"/>
              <a:t>19/12/2022</a:t>
            </a:fld>
            <a:endParaRPr lang="it-IT"/>
          </a:p>
        </p:txBody>
      </p:sp>
      <p:sp>
        <p:nvSpPr>
          <p:cNvPr id="5" name="Segnaposto piè di pagina 4">
            <a:extLst>
              <a:ext uri="{FF2B5EF4-FFF2-40B4-BE49-F238E27FC236}">
                <a16:creationId xmlns:a16="http://schemas.microsoft.com/office/drawing/2014/main" id="{8B98EEBE-C36B-CF4C-0BEC-A635EBB79B02}"/>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EC748D0-B8A4-4B7D-24F5-E0D0D4923047}"/>
              </a:ext>
            </a:extLst>
          </p:cNvPr>
          <p:cNvSpPr>
            <a:spLocks noGrp="1"/>
          </p:cNvSpPr>
          <p:nvPr>
            <p:ph type="sldNum" sz="quarter" idx="12"/>
          </p:nvPr>
        </p:nvSpPr>
        <p:spPr/>
        <p:txBody>
          <a:bodyPr/>
          <a:lstStyle/>
          <a:p>
            <a:fld id="{684C724D-00BD-4BFC-B16E-6E1027A2B8FB}" type="slidenum">
              <a:rPr lang="it-IT" smtClean="0"/>
              <a:t>‹N›</a:t>
            </a:fld>
            <a:endParaRPr lang="it-IT"/>
          </a:p>
        </p:txBody>
      </p:sp>
    </p:spTree>
    <p:extLst>
      <p:ext uri="{BB962C8B-B14F-4D97-AF65-F5344CB8AC3E}">
        <p14:creationId xmlns:p14="http://schemas.microsoft.com/office/powerpoint/2010/main" val="4207884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0BB307C0-6734-4E96-5035-F6B1CD2B059F}"/>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DAB047A9-7512-C7DC-6CF8-42E5E7AE6559}"/>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8B2805A1-3691-BA3C-3E16-5062DBD33C49}"/>
              </a:ext>
            </a:extLst>
          </p:cNvPr>
          <p:cNvSpPr>
            <a:spLocks noGrp="1"/>
          </p:cNvSpPr>
          <p:nvPr>
            <p:ph type="dt" sz="half" idx="10"/>
          </p:nvPr>
        </p:nvSpPr>
        <p:spPr/>
        <p:txBody>
          <a:bodyPr/>
          <a:lstStyle/>
          <a:p>
            <a:fld id="{A53E9ED8-2E58-4947-9520-F6D9592DF1BD}" type="datetimeFigureOut">
              <a:rPr lang="it-IT" smtClean="0"/>
              <a:t>19/12/2022</a:t>
            </a:fld>
            <a:endParaRPr lang="it-IT"/>
          </a:p>
        </p:txBody>
      </p:sp>
      <p:sp>
        <p:nvSpPr>
          <p:cNvPr id="5" name="Segnaposto piè di pagina 4">
            <a:extLst>
              <a:ext uri="{FF2B5EF4-FFF2-40B4-BE49-F238E27FC236}">
                <a16:creationId xmlns:a16="http://schemas.microsoft.com/office/drawing/2014/main" id="{7547B647-8B3B-3E1F-A947-ACD8BF33B6D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63BBFF8-0469-D327-9143-829523027127}"/>
              </a:ext>
            </a:extLst>
          </p:cNvPr>
          <p:cNvSpPr>
            <a:spLocks noGrp="1"/>
          </p:cNvSpPr>
          <p:nvPr>
            <p:ph type="sldNum" sz="quarter" idx="12"/>
          </p:nvPr>
        </p:nvSpPr>
        <p:spPr/>
        <p:txBody>
          <a:bodyPr/>
          <a:lstStyle/>
          <a:p>
            <a:fld id="{684C724D-00BD-4BFC-B16E-6E1027A2B8FB}" type="slidenum">
              <a:rPr lang="it-IT" smtClean="0"/>
              <a:t>‹N›</a:t>
            </a:fld>
            <a:endParaRPr lang="it-IT"/>
          </a:p>
        </p:txBody>
      </p:sp>
    </p:spTree>
    <p:extLst>
      <p:ext uri="{BB962C8B-B14F-4D97-AF65-F5344CB8AC3E}">
        <p14:creationId xmlns:p14="http://schemas.microsoft.com/office/powerpoint/2010/main" val="12861071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9"/>
        <p:cNvGrpSpPr/>
        <p:nvPr/>
      </p:nvGrpSpPr>
      <p:grpSpPr>
        <a:xfrm>
          <a:off x="0" y="0"/>
          <a:ext cx="0" cy="0"/>
          <a:chOff x="0" y="0"/>
          <a:chExt cx="0" cy="0"/>
        </a:xfrm>
      </p:grpSpPr>
      <p:sp>
        <p:nvSpPr>
          <p:cNvPr id="40" name="Google Shape;40;p9"/>
          <p:cNvSpPr/>
          <p:nvPr/>
        </p:nvSpPr>
        <p:spPr>
          <a:xfrm>
            <a:off x="6096000" y="-33"/>
            <a:ext cx="6096000" cy="6858000"/>
          </a:xfrm>
          <a:prstGeom prst="rect">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cxnSp>
        <p:nvCxnSpPr>
          <p:cNvPr id="41" name="Google Shape;41;p9"/>
          <p:cNvCxnSpPr/>
          <p:nvPr/>
        </p:nvCxnSpPr>
        <p:spPr>
          <a:xfrm>
            <a:off x="6706233" y="5994000"/>
            <a:ext cx="915200" cy="0"/>
          </a:xfrm>
          <a:prstGeom prst="straightConnector1">
            <a:avLst/>
          </a:prstGeom>
          <a:noFill/>
          <a:ln w="19050" cap="flat" cmpd="sng">
            <a:solidFill>
              <a:schemeClr val="lt2"/>
            </a:solidFill>
            <a:prstDash val="solid"/>
            <a:round/>
            <a:headEnd type="none" w="sm" len="sm"/>
            <a:tailEnd type="none" w="sm" len="sm"/>
          </a:ln>
        </p:spPr>
      </p:cxnSp>
      <p:sp>
        <p:nvSpPr>
          <p:cNvPr id="42" name="Google Shape;42;p9"/>
          <p:cNvSpPr txBox="1">
            <a:spLocks noGrp="1"/>
          </p:cNvSpPr>
          <p:nvPr>
            <p:ph type="title"/>
          </p:nvPr>
        </p:nvSpPr>
        <p:spPr>
          <a:xfrm>
            <a:off x="354000" y="1843133"/>
            <a:ext cx="5393600" cy="17776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2"/>
              </a:buClr>
              <a:buSzPts val="4200"/>
              <a:buNone/>
              <a:defRPr sz="5600">
                <a:solidFill>
                  <a:schemeClr val="lt2"/>
                </a:solidFill>
              </a:defRPr>
            </a:lvl1pPr>
            <a:lvl2pPr lvl="1" algn="ctr">
              <a:spcBef>
                <a:spcPts val="0"/>
              </a:spcBef>
              <a:spcAft>
                <a:spcPts val="0"/>
              </a:spcAft>
              <a:buClr>
                <a:schemeClr val="lt2"/>
              </a:buClr>
              <a:buSzPts val="4200"/>
              <a:buNone/>
              <a:defRPr sz="5600">
                <a:solidFill>
                  <a:schemeClr val="lt2"/>
                </a:solidFill>
              </a:defRPr>
            </a:lvl2pPr>
            <a:lvl3pPr lvl="2" algn="ctr">
              <a:spcBef>
                <a:spcPts val="0"/>
              </a:spcBef>
              <a:spcAft>
                <a:spcPts val="0"/>
              </a:spcAft>
              <a:buClr>
                <a:schemeClr val="lt2"/>
              </a:buClr>
              <a:buSzPts val="4200"/>
              <a:buNone/>
              <a:defRPr sz="5600">
                <a:solidFill>
                  <a:schemeClr val="lt2"/>
                </a:solidFill>
              </a:defRPr>
            </a:lvl3pPr>
            <a:lvl4pPr lvl="3" algn="ctr">
              <a:spcBef>
                <a:spcPts val="0"/>
              </a:spcBef>
              <a:spcAft>
                <a:spcPts val="0"/>
              </a:spcAft>
              <a:buClr>
                <a:schemeClr val="lt2"/>
              </a:buClr>
              <a:buSzPts val="4200"/>
              <a:buNone/>
              <a:defRPr sz="5600">
                <a:solidFill>
                  <a:schemeClr val="lt2"/>
                </a:solidFill>
              </a:defRPr>
            </a:lvl4pPr>
            <a:lvl5pPr lvl="4" algn="ctr">
              <a:spcBef>
                <a:spcPts val="0"/>
              </a:spcBef>
              <a:spcAft>
                <a:spcPts val="0"/>
              </a:spcAft>
              <a:buClr>
                <a:schemeClr val="lt2"/>
              </a:buClr>
              <a:buSzPts val="4200"/>
              <a:buNone/>
              <a:defRPr sz="5600">
                <a:solidFill>
                  <a:schemeClr val="lt2"/>
                </a:solidFill>
              </a:defRPr>
            </a:lvl5pPr>
            <a:lvl6pPr lvl="5" algn="ctr">
              <a:spcBef>
                <a:spcPts val="0"/>
              </a:spcBef>
              <a:spcAft>
                <a:spcPts val="0"/>
              </a:spcAft>
              <a:buClr>
                <a:schemeClr val="lt2"/>
              </a:buClr>
              <a:buSzPts val="4200"/>
              <a:buNone/>
              <a:defRPr sz="5600">
                <a:solidFill>
                  <a:schemeClr val="lt2"/>
                </a:solidFill>
              </a:defRPr>
            </a:lvl6pPr>
            <a:lvl7pPr lvl="6" algn="ctr">
              <a:spcBef>
                <a:spcPts val="0"/>
              </a:spcBef>
              <a:spcAft>
                <a:spcPts val="0"/>
              </a:spcAft>
              <a:buClr>
                <a:schemeClr val="lt2"/>
              </a:buClr>
              <a:buSzPts val="4200"/>
              <a:buNone/>
              <a:defRPr sz="5600">
                <a:solidFill>
                  <a:schemeClr val="lt2"/>
                </a:solidFill>
              </a:defRPr>
            </a:lvl7pPr>
            <a:lvl8pPr lvl="7" algn="ctr">
              <a:spcBef>
                <a:spcPts val="0"/>
              </a:spcBef>
              <a:spcAft>
                <a:spcPts val="0"/>
              </a:spcAft>
              <a:buClr>
                <a:schemeClr val="lt2"/>
              </a:buClr>
              <a:buSzPts val="4200"/>
              <a:buNone/>
              <a:defRPr sz="5600">
                <a:solidFill>
                  <a:schemeClr val="lt2"/>
                </a:solidFill>
              </a:defRPr>
            </a:lvl8pPr>
            <a:lvl9pPr lvl="8" algn="ctr">
              <a:spcBef>
                <a:spcPts val="0"/>
              </a:spcBef>
              <a:spcAft>
                <a:spcPts val="0"/>
              </a:spcAft>
              <a:buClr>
                <a:schemeClr val="lt2"/>
              </a:buClr>
              <a:buSzPts val="4200"/>
              <a:buNone/>
              <a:defRPr sz="5600">
                <a:solidFill>
                  <a:schemeClr val="lt2"/>
                </a:solidFill>
              </a:defRPr>
            </a:lvl9pPr>
          </a:lstStyle>
          <a:p>
            <a:endParaRPr/>
          </a:p>
        </p:txBody>
      </p:sp>
      <p:sp>
        <p:nvSpPr>
          <p:cNvPr id="43" name="Google Shape;43;p9"/>
          <p:cNvSpPr txBox="1">
            <a:spLocks noGrp="1"/>
          </p:cNvSpPr>
          <p:nvPr>
            <p:ph type="subTitle" idx="1"/>
          </p:nvPr>
        </p:nvSpPr>
        <p:spPr>
          <a:xfrm>
            <a:off x="354000" y="3692001"/>
            <a:ext cx="5393600" cy="17940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44" name="Google Shape;44;p9"/>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noAutofit/>
          </a:bodyPr>
          <a:lstStyle>
            <a:lvl1pPr marL="609585" lvl="0" indent="-457189">
              <a:spcBef>
                <a:spcPts val="0"/>
              </a:spcBef>
              <a:spcAft>
                <a:spcPts val="0"/>
              </a:spcAft>
              <a:buClr>
                <a:schemeClr val="accent1"/>
              </a:buClr>
              <a:buSzPts val="1800"/>
              <a:buChar char="●"/>
              <a:defRPr>
                <a:solidFill>
                  <a:schemeClr val="accent1"/>
                </a:solidFill>
              </a:defRPr>
            </a:lvl1pPr>
            <a:lvl2pPr marL="1219170" lvl="1" indent="-423323">
              <a:spcBef>
                <a:spcPts val="2133"/>
              </a:spcBef>
              <a:spcAft>
                <a:spcPts val="0"/>
              </a:spcAft>
              <a:buClr>
                <a:schemeClr val="accent1"/>
              </a:buClr>
              <a:buSzPts val="1400"/>
              <a:buChar char="○"/>
              <a:defRPr>
                <a:solidFill>
                  <a:schemeClr val="accent1"/>
                </a:solidFill>
              </a:defRPr>
            </a:lvl2pPr>
            <a:lvl3pPr marL="1828754" lvl="2" indent="-423323">
              <a:spcBef>
                <a:spcPts val="2133"/>
              </a:spcBef>
              <a:spcAft>
                <a:spcPts val="0"/>
              </a:spcAft>
              <a:buClr>
                <a:schemeClr val="accent1"/>
              </a:buClr>
              <a:buSzPts val="1400"/>
              <a:buChar char="■"/>
              <a:defRPr>
                <a:solidFill>
                  <a:schemeClr val="accent1"/>
                </a:solidFill>
              </a:defRPr>
            </a:lvl3pPr>
            <a:lvl4pPr marL="2438339" lvl="3" indent="-423323">
              <a:spcBef>
                <a:spcPts val="2133"/>
              </a:spcBef>
              <a:spcAft>
                <a:spcPts val="0"/>
              </a:spcAft>
              <a:buClr>
                <a:schemeClr val="accent1"/>
              </a:buClr>
              <a:buSzPts val="1400"/>
              <a:buChar char="●"/>
              <a:defRPr>
                <a:solidFill>
                  <a:schemeClr val="accent1"/>
                </a:solidFill>
              </a:defRPr>
            </a:lvl4pPr>
            <a:lvl5pPr marL="3047924" lvl="4" indent="-423323">
              <a:spcBef>
                <a:spcPts val="2133"/>
              </a:spcBef>
              <a:spcAft>
                <a:spcPts val="0"/>
              </a:spcAft>
              <a:buClr>
                <a:schemeClr val="accent1"/>
              </a:buClr>
              <a:buSzPts val="1400"/>
              <a:buChar char="○"/>
              <a:defRPr>
                <a:solidFill>
                  <a:schemeClr val="accent1"/>
                </a:solidFill>
              </a:defRPr>
            </a:lvl5pPr>
            <a:lvl6pPr marL="3657509" lvl="5" indent="-423323">
              <a:spcBef>
                <a:spcPts val="2133"/>
              </a:spcBef>
              <a:spcAft>
                <a:spcPts val="0"/>
              </a:spcAft>
              <a:buClr>
                <a:schemeClr val="accent1"/>
              </a:buClr>
              <a:buSzPts val="1400"/>
              <a:buChar char="■"/>
              <a:defRPr>
                <a:solidFill>
                  <a:schemeClr val="accent1"/>
                </a:solidFill>
              </a:defRPr>
            </a:lvl6pPr>
            <a:lvl7pPr marL="4267093" lvl="6" indent="-423323">
              <a:spcBef>
                <a:spcPts val="2133"/>
              </a:spcBef>
              <a:spcAft>
                <a:spcPts val="0"/>
              </a:spcAft>
              <a:buClr>
                <a:schemeClr val="accent1"/>
              </a:buClr>
              <a:buSzPts val="1400"/>
              <a:buChar char="●"/>
              <a:defRPr>
                <a:solidFill>
                  <a:schemeClr val="accent1"/>
                </a:solidFill>
              </a:defRPr>
            </a:lvl7pPr>
            <a:lvl8pPr marL="4876678" lvl="7" indent="-423323">
              <a:spcBef>
                <a:spcPts val="2133"/>
              </a:spcBef>
              <a:spcAft>
                <a:spcPts val="0"/>
              </a:spcAft>
              <a:buClr>
                <a:schemeClr val="accent1"/>
              </a:buClr>
              <a:buSzPts val="1400"/>
              <a:buChar char="○"/>
              <a:defRPr>
                <a:solidFill>
                  <a:schemeClr val="accent1"/>
                </a:solidFill>
              </a:defRPr>
            </a:lvl8pPr>
            <a:lvl9pPr marL="5486263" lvl="8" indent="-423323">
              <a:spcBef>
                <a:spcPts val="2133"/>
              </a:spcBef>
              <a:spcAft>
                <a:spcPts val="2133"/>
              </a:spcAft>
              <a:buClr>
                <a:schemeClr val="accent1"/>
              </a:buClr>
              <a:buSzPts val="1400"/>
              <a:buChar char="■"/>
              <a:defRPr>
                <a:solidFill>
                  <a:schemeClr val="accent1"/>
                </a:solidFill>
              </a:defRPr>
            </a:lvl9pPr>
          </a:lstStyle>
          <a:p>
            <a:endParaRPr/>
          </a:p>
        </p:txBody>
      </p:sp>
      <p:sp>
        <p:nvSpPr>
          <p:cNvPr id="45" name="Google Shape;45;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fld id="{00000000-1234-1234-1234-123412341234}" type="slidenum">
              <a:rPr lang="it-IT" smtClean="0"/>
              <a:pPr/>
              <a:t>‹N›</a:t>
            </a:fld>
            <a:endParaRPr lang="it-IT"/>
          </a:p>
        </p:txBody>
      </p:sp>
    </p:spTree>
    <p:extLst>
      <p:ext uri="{BB962C8B-B14F-4D97-AF65-F5344CB8AC3E}">
        <p14:creationId xmlns:p14="http://schemas.microsoft.com/office/powerpoint/2010/main" val="22204120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9"/>
        <p:cNvGrpSpPr/>
        <p:nvPr/>
      </p:nvGrpSpPr>
      <p:grpSpPr>
        <a:xfrm>
          <a:off x="0" y="0"/>
          <a:ext cx="0" cy="0"/>
          <a:chOff x="0" y="0"/>
          <a:chExt cx="0" cy="0"/>
        </a:xfrm>
      </p:grpSpPr>
      <p:sp>
        <p:nvSpPr>
          <p:cNvPr id="20" name="Google Shape;20;p4"/>
          <p:cNvSpPr/>
          <p:nvPr/>
        </p:nvSpPr>
        <p:spPr>
          <a:xfrm>
            <a:off x="0" y="6727600"/>
            <a:ext cx="12192000" cy="1304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1" name="Google Shape;21;p4"/>
          <p:cNvSpPr txBox="1">
            <a:spLocks noGrp="1"/>
          </p:cNvSpPr>
          <p:nvPr>
            <p:ph type="title"/>
          </p:nvPr>
        </p:nvSpPr>
        <p:spPr>
          <a:xfrm>
            <a:off x="415600" y="593367"/>
            <a:ext cx="11360800" cy="817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 name="Google Shape;22;p4"/>
          <p:cNvSpPr txBox="1">
            <a:spLocks noGrp="1"/>
          </p:cNvSpPr>
          <p:nvPr>
            <p:ph type="body" idx="1"/>
          </p:nvPr>
        </p:nvSpPr>
        <p:spPr>
          <a:xfrm>
            <a:off x="415600" y="1562133"/>
            <a:ext cx="11360800" cy="45296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23" name="Google Shape;23;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it-IT" smtClean="0"/>
              <a:pPr/>
              <a:t>‹N›</a:t>
            </a:fld>
            <a:endParaRPr lang="it-IT"/>
          </a:p>
        </p:txBody>
      </p:sp>
    </p:spTree>
    <p:extLst>
      <p:ext uri="{BB962C8B-B14F-4D97-AF65-F5344CB8AC3E}">
        <p14:creationId xmlns:p14="http://schemas.microsoft.com/office/powerpoint/2010/main" val="31771652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4 Content" type="fourObj">
  <p:cSld name="Title, 4 Content">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838080" y="365040"/>
            <a:ext cx="10515600" cy="1325520"/>
          </a:xfrm>
          <a:prstGeom prst="rect">
            <a:avLst/>
          </a:prstGeom>
          <a:noFill/>
          <a:ln>
            <a:noFill/>
          </a:ln>
        </p:spPr>
        <p:txBody>
          <a:bodyPr spcFirstLastPara="1" wrap="square" lIns="0" tIns="0" rIns="0" bIns="0" anchor="ctr" anchorCtr="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15"/>
          <p:cNvSpPr txBox="1">
            <a:spLocks noGrp="1"/>
          </p:cNvSpPr>
          <p:nvPr>
            <p:ph type="body" idx="1"/>
          </p:nvPr>
        </p:nvSpPr>
        <p:spPr>
          <a:xfrm>
            <a:off x="609480" y="1604520"/>
            <a:ext cx="535428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69" name="Google Shape;69;p15"/>
          <p:cNvSpPr txBox="1">
            <a:spLocks noGrp="1"/>
          </p:cNvSpPr>
          <p:nvPr>
            <p:ph type="body" idx="2"/>
          </p:nvPr>
        </p:nvSpPr>
        <p:spPr>
          <a:xfrm>
            <a:off x="6231960" y="1604520"/>
            <a:ext cx="535428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70" name="Google Shape;70;p15"/>
          <p:cNvSpPr txBox="1">
            <a:spLocks noGrp="1"/>
          </p:cNvSpPr>
          <p:nvPr>
            <p:ph type="body" idx="3"/>
          </p:nvPr>
        </p:nvSpPr>
        <p:spPr>
          <a:xfrm>
            <a:off x="609480" y="3682080"/>
            <a:ext cx="535428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71" name="Google Shape;71;p15"/>
          <p:cNvSpPr txBox="1">
            <a:spLocks noGrp="1"/>
          </p:cNvSpPr>
          <p:nvPr>
            <p:ph type="body" idx="4"/>
          </p:nvPr>
        </p:nvSpPr>
        <p:spPr>
          <a:xfrm>
            <a:off x="6231960" y="3682080"/>
            <a:ext cx="535428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extLst>
      <p:ext uri="{BB962C8B-B14F-4D97-AF65-F5344CB8AC3E}">
        <p14:creationId xmlns:p14="http://schemas.microsoft.com/office/powerpoint/2010/main" val="36408386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chemeClr val="dk1"/>
        </a:solidFill>
        <a:effectLst/>
      </p:bgPr>
    </p:bg>
    <p:spTree>
      <p:nvGrpSpPr>
        <p:cNvPr id="1" name="Shape 8"/>
        <p:cNvGrpSpPr/>
        <p:nvPr/>
      </p:nvGrpSpPr>
      <p:grpSpPr>
        <a:xfrm>
          <a:off x="0" y="0"/>
          <a:ext cx="0" cy="0"/>
          <a:chOff x="0" y="0"/>
          <a:chExt cx="0" cy="0"/>
        </a:xfrm>
      </p:grpSpPr>
      <p:pic>
        <p:nvPicPr>
          <p:cNvPr id="9" name="Google Shape;9;p4"/>
          <p:cNvPicPr preferRelativeResize="0"/>
          <p:nvPr/>
        </p:nvPicPr>
        <p:blipFill rotWithShape="1">
          <a:blip r:embed="rId2">
            <a:alphaModFix/>
          </a:blip>
          <a:srcRect/>
          <a:stretch/>
        </p:blipFill>
        <p:spPr>
          <a:xfrm>
            <a:off x="0" y="0"/>
            <a:ext cx="12192000" cy="6858000"/>
          </a:xfrm>
          <a:prstGeom prst="rect">
            <a:avLst/>
          </a:prstGeom>
          <a:noFill/>
          <a:ln>
            <a:noFill/>
          </a:ln>
        </p:spPr>
      </p:pic>
      <p:pic>
        <p:nvPicPr>
          <p:cNvPr id="10" name="Google Shape;10;p4"/>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1" name="Google Shape;11;p4"/>
          <p:cNvSpPr/>
          <p:nvPr/>
        </p:nvSpPr>
        <p:spPr>
          <a:xfrm>
            <a:off x="505933" y="505933"/>
            <a:ext cx="11180000" cy="5846000"/>
          </a:xfrm>
          <a:prstGeom prst="roundRect">
            <a:avLst>
              <a:gd name="adj" fmla="val 4863"/>
            </a:avLst>
          </a:prstGeom>
          <a:noFill/>
          <a:ln w="19050"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2" name="Google Shape;12;p4"/>
          <p:cNvSpPr txBox="1">
            <a:spLocks noGrp="1"/>
          </p:cNvSpPr>
          <p:nvPr>
            <p:ph type="title"/>
          </p:nvPr>
        </p:nvSpPr>
        <p:spPr>
          <a:xfrm>
            <a:off x="4675725" y="5275167"/>
            <a:ext cx="2853600" cy="703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3200">
                <a:solidFill>
                  <a:schemeClr val="lt2"/>
                </a:solidFill>
              </a:defRPr>
            </a:lvl1pPr>
            <a:lvl2pPr lvl="1" algn="l">
              <a:lnSpc>
                <a:spcPct val="100000"/>
              </a:lnSpc>
              <a:spcBef>
                <a:spcPts val="0"/>
              </a:spcBef>
              <a:spcAft>
                <a:spcPts val="0"/>
              </a:spcAft>
              <a:buSzPts val="2400"/>
              <a:buNone/>
              <a:defRPr sz="3200"/>
            </a:lvl2pPr>
            <a:lvl3pPr lvl="2" algn="l">
              <a:lnSpc>
                <a:spcPct val="100000"/>
              </a:lnSpc>
              <a:spcBef>
                <a:spcPts val="0"/>
              </a:spcBef>
              <a:spcAft>
                <a:spcPts val="0"/>
              </a:spcAft>
              <a:buSzPts val="2400"/>
              <a:buNone/>
              <a:defRPr sz="3200"/>
            </a:lvl3pPr>
            <a:lvl4pPr lvl="3" algn="l">
              <a:lnSpc>
                <a:spcPct val="100000"/>
              </a:lnSpc>
              <a:spcBef>
                <a:spcPts val="0"/>
              </a:spcBef>
              <a:spcAft>
                <a:spcPts val="0"/>
              </a:spcAft>
              <a:buSzPts val="2400"/>
              <a:buNone/>
              <a:defRPr sz="3200"/>
            </a:lvl4pPr>
            <a:lvl5pPr lvl="4" algn="l">
              <a:lnSpc>
                <a:spcPct val="100000"/>
              </a:lnSpc>
              <a:spcBef>
                <a:spcPts val="0"/>
              </a:spcBef>
              <a:spcAft>
                <a:spcPts val="0"/>
              </a:spcAft>
              <a:buSzPts val="2400"/>
              <a:buNone/>
              <a:defRPr sz="3200"/>
            </a:lvl5pPr>
            <a:lvl6pPr lvl="5" algn="l">
              <a:lnSpc>
                <a:spcPct val="100000"/>
              </a:lnSpc>
              <a:spcBef>
                <a:spcPts val="0"/>
              </a:spcBef>
              <a:spcAft>
                <a:spcPts val="0"/>
              </a:spcAft>
              <a:buSzPts val="2400"/>
              <a:buNone/>
              <a:defRPr sz="3200"/>
            </a:lvl6pPr>
            <a:lvl7pPr lvl="6" algn="l">
              <a:lnSpc>
                <a:spcPct val="100000"/>
              </a:lnSpc>
              <a:spcBef>
                <a:spcPts val="0"/>
              </a:spcBef>
              <a:spcAft>
                <a:spcPts val="0"/>
              </a:spcAft>
              <a:buSzPts val="2400"/>
              <a:buNone/>
              <a:defRPr sz="3200"/>
            </a:lvl7pPr>
            <a:lvl8pPr lvl="7" algn="l">
              <a:lnSpc>
                <a:spcPct val="100000"/>
              </a:lnSpc>
              <a:spcBef>
                <a:spcPts val="0"/>
              </a:spcBef>
              <a:spcAft>
                <a:spcPts val="0"/>
              </a:spcAft>
              <a:buSzPts val="2400"/>
              <a:buNone/>
              <a:defRPr sz="3200"/>
            </a:lvl8pPr>
            <a:lvl9pPr lvl="8" algn="l">
              <a:lnSpc>
                <a:spcPct val="100000"/>
              </a:lnSpc>
              <a:spcBef>
                <a:spcPts val="0"/>
              </a:spcBef>
              <a:spcAft>
                <a:spcPts val="0"/>
              </a:spcAft>
              <a:buSzPts val="2400"/>
              <a:buNone/>
              <a:defRPr sz="3200"/>
            </a:lvl9pPr>
          </a:lstStyle>
          <a:p>
            <a:endParaRPr/>
          </a:p>
        </p:txBody>
      </p:sp>
      <p:sp>
        <p:nvSpPr>
          <p:cNvPr id="13" name="Google Shape;13;p4"/>
          <p:cNvSpPr txBox="1">
            <a:spLocks noGrp="1"/>
          </p:cNvSpPr>
          <p:nvPr>
            <p:ph type="title" idx="2"/>
          </p:nvPr>
        </p:nvSpPr>
        <p:spPr>
          <a:xfrm>
            <a:off x="5252325" y="1392751"/>
            <a:ext cx="1700400" cy="7912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sz="4000">
                <a:solidFill>
                  <a:schemeClr val="lt2"/>
                </a:solidFill>
                <a:latin typeface="Chango"/>
                <a:ea typeface="Chango"/>
                <a:cs typeface="Chango"/>
                <a:sym typeface="Chango"/>
              </a:defRPr>
            </a:lvl1pPr>
            <a:lvl2pPr lvl="1" algn="l">
              <a:lnSpc>
                <a:spcPct val="100000"/>
              </a:lnSpc>
              <a:spcBef>
                <a:spcPts val="0"/>
              </a:spcBef>
              <a:spcAft>
                <a:spcPts val="0"/>
              </a:spcAft>
              <a:buSzPts val="3000"/>
              <a:buNone/>
              <a:defRPr sz="4000"/>
            </a:lvl2pPr>
            <a:lvl3pPr lvl="2" algn="l">
              <a:lnSpc>
                <a:spcPct val="100000"/>
              </a:lnSpc>
              <a:spcBef>
                <a:spcPts val="0"/>
              </a:spcBef>
              <a:spcAft>
                <a:spcPts val="0"/>
              </a:spcAft>
              <a:buSzPts val="3000"/>
              <a:buNone/>
              <a:defRPr sz="4000"/>
            </a:lvl3pPr>
            <a:lvl4pPr lvl="3" algn="l">
              <a:lnSpc>
                <a:spcPct val="100000"/>
              </a:lnSpc>
              <a:spcBef>
                <a:spcPts val="0"/>
              </a:spcBef>
              <a:spcAft>
                <a:spcPts val="0"/>
              </a:spcAft>
              <a:buSzPts val="3000"/>
              <a:buNone/>
              <a:defRPr sz="4000"/>
            </a:lvl4pPr>
            <a:lvl5pPr lvl="4" algn="l">
              <a:lnSpc>
                <a:spcPct val="100000"/>
              </a:lnSpc>
              <a:spcBef>
                <a:spcPts val="0"/>
              </a:spcBef>
              <a:spcAft>
                <a:spcPts val="0"/>
              </a:spcAft>
              <a:buSzPts val="3000"/>
              <a:buNone/>
              <a:defRPr sz="4000"/>
            </a:lvl5pPr>
            <a:lvl6pPr lvl="5" algn="l">
              <a:lnSpc>
                <a:spcPct val="100000"/>
              </a:lnSpc>
              <a:spcBef>
                <a:spcPts val="0"/>
              </a:spcBef>
              <a:spcAft>
                <a:spcPts val="0"/>
              </a:spcAft>
              <a:buSzPts val="3000"/>
              <a:buNone/>
              <a:defRPr sz="4000"/>
            </a:lvl6pPr>
            <a:lvl7pPr lvl="6" algn="l">
              <a:lnSpc>
                <a:spcPct val="100000"/>
              </a:lnSpc>
              <a:spcBef>
                <a:spcPts val="0"/>
              </a:spcBef>
              <a:spcAft>
                <a:spcPts val="0"/>
              </a:spcAft>
              <a:buSzPts val="3000"/>
              <a:buNone/>
              <a:defRPr sz="4000"/>
            </a:lvl7pPr>
            <a:lvl8pPr lvl="7" algn="l">
              <a:lnSpc>
                <a:spcPct val="100000"/>
              </a:lnSpc>
              <a:spcBef>
                <a:spcPts val="0"/>
              </a:spcBef>
              <a:spcAft>
                <a:spcPts val="0"/>
              </a:spcAft>
              <a:buSzPts val="3000"/>
              <a:buNone/>
              <a:defRPr sz="4000"/>
            </a:lvl8pPr>
            <a:lvl9pPr lvl="8" algn="l">
              <a:lnSpc>
                <a:spcPct val="100000"/>
              </a:lnSpc>
              <a:spcBef>
                <a:spcPts val="0"/>
              </a:spcBef>
              <a:spcAft>
                <a:spcPts val="0"/>
              </a:spcAft>
              <a:buSzPts val="3000"/>
              <a:buNone/>
              <a:defRPr sz="4000"/>
            </a:lvl9pPr>
          </a:lstStyle>
          <a:p>
            <a:endParaRPr/>
          </a:p>
        </p:txBody>
      </p:sp>
      <p:sp>
        <p:nvSpPr>
          <p:cNvPr id="14" name="Google Shape;14;p4"/>
          <p:cNvSpPr txBox="1">
            <a:spLocks noGrp="1"/>
          </p:cNvSpPr>
          <p:nvPr>
            <p:ph type="subTitle" idx="1"/>
          </p:nvPr>
        </p:nvSpPr>
        <p:spPr>
          <a:xfrm>
            <a:off x="4675325" y="4320467"/>
            <a:ext cx="2854400" cy="9680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867">
                <a:solidFill>
                  <a:schemeClr val="lt2"/>
                </a:solidFill>
                <a:latin typeface="Antic"/>
                <a:ea typeface="Antic"/>
                <a:cs typeface="Antic"/>
                <a:sym typeface="Antic"/>
              </a:defRPr>
            </a:lvl1pPr>
            <a:lvl2pPr lvl="1" algn="l">
              <a:lnSpc>
                <a:spcPct val="100000"/>
              </a:lnSpc>
              <a:spcBef>
                <a:spcPts val="2133"/>
              </a:spcBef>
              <a:spcAft>
                <a:spcPts val="0"/>
              </a:spcAft>
              <a:buSzPts val="1400"/>
              <a:buNone/>
              <a:defRPr/>
            </a:lvl2pPr>
            <a:lvl3pPr lvl="2" algn="l">
              <a:lnSpc>
                <a:spcPct val="100000"/>
              </a:lnSpc>
              <a:spcBef>
                <a:spcPts val="2133"/>
              </a:spcBef>
              <a:spcAft>
                <a:spcPts val="0"/>
              </a:spcAft>
              <a:buSzPts val="1400"/>
              <a:buNone/>
              <a:defRPr/>
            </a:lvl3pPr>
            <a:lvl4pPr lvl="3" algn="l">
              <a:lnSpc>
                <a:spcPct val="100000"/>
              </a:lnSpc>
              <a:spcBef>
                <a:spcPts val="2133"/>
              </a:spcBef>
              <a:spcAft>
                <a:spcPts val="0"/>
              </a:spcAft>
              <a:buSzPts val="1400"/>
              <a:buNone/>
              <a:defRPr/>
            </a:lvl4pPr>
            <a:lvl5pPr lvl="4" algn="l">
              <a:lnSpc>
                <a:spcPct val="100000"/>
              </a:lnSpc>
              <a:spcBef>
                <a:spcPts val="2133"/>
              </a:spcBef>
              <a:spcAft>
                <a:spcPts val="0"/>
              </a:spcAft>
              <a:buSzPts val="1400"/>
              <a:buNone/>
              <a:defRPr/>
            </a:lvl5pPr>
            <a:lvl6pPr lvl="5" algn="l">
              <a:lnSpc>
                <a:spcPct val="100000"/>
              </a:lnSpc>
              <a:spcBef>
                <a:spcPts val="2133"/>
              </a:spcBef>
              <a:spcAft>
                <a:spcPts val="0"/>
              </a:spcAft>
              <a:buSzPts val="1400"/>
              <a:buNone/>
              <a:defRPr/>
            </a:lvl6pPr>
            <a:lvl7pPr lvl="6" algn="l">
              <a:lnSpc>
                <a:spcPct val="100000"/>
              </a:lnSpc>
              <a:spcBef>
                <a:spcPts val="2133"/>
              </a:spcBef>
              <a:spcAft>
                <a:spcPts val="0"/>
              </a:spcAft>
              <a:buSzPts val="1400"/>
              <a:buNone/>
              <a:defRPr/>
            </a:lvl7pPr>
            <a:lvl8pPr lvl="7" algn="l">
              <a:lnSpc>
                <a:spcPct val="100000"/>
              </a:lnSpc>
              <a:spcBef>
                <a:spcPts val="2133"/>
              </a:spcBef>
              <a:spcAft>
                <a:spcPts val="0"/>
              </a:spcAft>
              <a:buSzPts val="1400"/>
              <a:buNone/>
              <a:defRPr/>
            </a:lvl8pPr>
            <a:lvl9pPr lvl="8" algn="l">
              <a:lnSpc>
                <a:spcPct val="100000"/>
              </a:lnSpc>
              <a:spcBef>
                <a:spcPts val="2133"/>
              </a:spcBef>
              <a:spcAft>
                <a:spcPts val="2133"/>
              </a:spcAft>
              <a:buSzPts val="1400"/>
              <a:buNone/>
              <a:defRPr/>
            </a:lvl9pPr>
          </a:lstStyle>
          <a:p>
            <a:endParaRPr/>
          </a:p>
        </p:txBody>
      </p:sp>
      <p:sp>
        <p:nvSpPr>
          <p:cNvPr id="15" name="Google Shape;15;p4"/>
          <p:cNvSpPr txBox="1">
            <a:spLocks noGrp="1"/>
          </p:cNvSpPr>
          <p:nvPr>
            <p:ph type="title" idx="3"/>
          </p:nvPr>
        </p:nvSpPr>
        <p:spPr>
          <a:xfrm>
            <a:off x="8252408" y="5275167"/>
            <a:ext cx="2853600" cy="703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3200">
                <a:solidFill>
                  <a:schemeClr val="lt2"/>
                </a:solidFill>
              </a:defRPr>
            </a:lvl1pPr>
            <a:lvl2pPr lvl="1" algn="l">
              <a:lnSpc>
                <a:spcPct val="100000"/>
              </a:lnSpc>
              <a:spcBef>
                <a:spcPts val="0"/>
              </a:spcBef>
              <a:spcAft>
                <a:spcPts val="0"/>
              </a:spcAft>
              <a:buSzPts val="2400"/>
              <a:buNone/>
              <a:defRPr sz="3200"/>
            </a:lvl2pPr>
            <a:lvl3pPr lvl="2" algn="l">
              <a:lnSpc>
                <a:spcPct val="100000"/>
              </a:lnSpc>
              <a:spcBef>
                <a:spcPts val="0"/>
              </a:spcBef>
              <a:spcAft>
                <a:spcPts val="0"/>
              </a:spcAft>
              <a:buSzPts val="2400"/>
              <a:buNone/>
              <a:defRPr sz="3200"/>
            </a:lvl3pPr>
            <a:lvl4pPr lvl="3" algn="l">
              <a:lnSpc>
                <a:spcPct val="100000"/>
              </a:lnSpc>
              <a:spcBef>
                <a:spcPts val="0"/>
              </a:spcBef>
              <a:spcAft>
                <a:spcPts val="0"/>
              </a:spcAft>
              <a:buSzPts val="2400"/>
              <a:buNone/>
              <a:defRPr sz="3200"/>
            </a:lvl4pPr>
            <a:lvl5pPr lvl="4" algn="l">
              <a:lnSpc>
                <a:spcPct val="100000"/>
              </a:lnSpc>
              <a:spcBef>
                <a:spcPts val="0"/>
              </a:spcBef>
              <a:spcAft>
                <a:spcPts val="0"/>
              </a:spcAft>
              <a:buSzPts val="2400"/>
              <a:buNone/>
              <a:defRPr sz="3200"/>
            </a:lvl5pPr>
            <a:lvl6pPr lvl="5" algn="l">
              <a:lnSpc>
                <a:spcPct val="100000"/>
              </a:lnSpc>
              <a:spcBef>
                <a:spcPts val="0"/>
              </a:spcBef>
              <a:spcAft>
                <a:spcPts val="0"/>
              </a:spcAft>
              <a:buSzPts val="2400"/>
              <a:buNone/>
              <a:defRPr sz="3200"/>
            </a:lvl6pPr>
            <a:lvl7pPr lvl="6" algn="l">
              <a:lnSpc>
                <a:spcPct val="100000"/>
              </a:lnSpc>
              <a:spcBef>
                <a:spcPts val="0"/>
              </a:spcBef>
              <a:spcAft>
                <a:spcPts val="0"/>
              </a:spcAft>
              <a:buSzPts val="2400"/>
              <a:buNone/>
              <a:defRPr sz="3200"/>
            </a:lvl7pPr>
            <a:lvl8pPr lvl="7" algn="l">
              <a:lnSpc>
                <a:spcPct val="100000"/>
              </a:lnSpc>
              <a:spcBef>
                <a:spcPts val="0"/>
              </a:spcBef>
              <a:spcAft>
                <a:spcPts val="0"/>
              </a:spcAft>
              <a:buSzPts val="2400"/>
              <a:buNone/>
              <a:defRPr sz="3200"/>
            </a:lvl8pPr>
            <a:lvl9pPr lvl="8" algn="l">
              <a:lnSpc>
                <a:spcPct val="100000"/>
              </a:lnSpc>
              <a:spcBef>
                <a:spcPts val="0"/>
              </a:spcBef>
              <a:spcAft>
                <a:spcPts val="0"/>
              </a:spcAft>
              <a:buSzPts val="2400"/>
              <a:buNone/>
              <a:defRPr sz="3200"/>
            </a:lvl9pPr>
          </a:lstStyle>
          <a:p>
            <a:endParaRPr/>
          </a:p>
        </p:txBody>
      </p:sp>
      <p:sp>
        <p:nvSpPr>
          <p:cNvPr id="16" name="Google Shape;16;p4"/>
          <p:cNvSpPr txBox="1">
            <a:spLocks noGrp="1"/>
          </p:cNvSpPr>
          <p:nvPr>
            <p:ph type="title" idx="4"/>
          </p:nvPr>
        </p:nvSpPr>
        <p:spPr>
          <a:xfrm>
            <a:off x="8829008" y="1392751"/>
            <a:ext cx="1700400" cy="7912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sz="4000">
                <a:solidFill>
                  <a:schemeClr val="lt2"/>
                </a:solidFill>
                <a:latin typeface="Chango"/>
                <a:ea typeface="Chango"/>
                <a:cs typeface="Chango"/>
                <a:sym typeface="Chango"/>
              </a:defRPr>
            </a:lvl1pPr>
            <a:lvl2pPr lvl="1" algn="l">
              <a:lnSpc>
                <a:spcPct val="100000"/>
              </a:lnSpc>
              <a:spcBef>
                <a:spcPts val="0"/>
              </a:spcBef>
              <a:spcAft>
                <a:spcPts val="0"/>
              </a:spcAft>
              <a:buSzPts val="3000"/>
              <a:buNone/>
              <a:defRPr sz="4000"/>
            </a:lvl2pPr>
            <a:lvl3pPr lvl="2" algn="l">
              <a:lnSpc>
                <a:spcPct val="100000"/>
              </a:lnSpc>
              <a:spcBef>
                <a:spcPts val="0"/>
              </a:spcBef>
              <a:spcAft>
                <a:spcPts val="0"/>
              </a:spcAft>
              <a:buSzPts val="3000"/>
              <a:buNone/>
              <a:defRPr sz="4000"/>
            </a:lvl3pPr>
            <a:lvl4pPr lvl="3" algn="l">
              <a:lnSpc>
                <a:spcPct val="100000"/>
              </a:lnSpc>
              <a:spcBef>
                <a:spcPts val="0"/>
              </a:spcBef>
              <a:spcAft>
                <a:spcPts val="0"/>
              </a:spcAft>
              <a:buSzPts val="3000"/>
              <a:buNone/>
              <a:defRPr sz="4000"/>
            </a:lvl4pPr>
            <a:lvl5pPr lvl="4" algn="l">
              <a:lnSpc>
                <a:spcPct val="100000"/>
              </a:lnSpc>
              <a:spcBef>
                <a:spcPts val="0"/>
              </a:spcBef>
              <a:spcAft>
                <a:spcPts val="0"/>
              </a:spcAft>
              <a:buSzPts val="3000"/>
              <a:buNone/>
              <a:defRPr sz="4000"/>
            </a:lvl5pPr>
            <a:lvl6pPr lvl="5" algn="l">
              <a:lnSpc>
                <a:spcPct val="100000"/>
              </a:lnSpc>
              <a:spcBef>
                <a:spcPts val="0"/>
              </a:spcBef>
              <a:spcAft>
                <a:spcPts val="0"/>
              </a:spcAft>
              <a:buSzPts val="3000"/>
              <a:buNone/>
              <a:defRPr sz="4000"/>
            </a:lvl6pPr>
            <a:lvl7pPr lvl="6" algn="l">
              <a:lnSpc>
                <a:spcPct val="100000"/>
              </a:lnSpc>
              <a:spcBef>
                <a:spcPts val="0"/>
              </a:spcBef>
              <a:spcAft>
                <a:spcPts val="0"/>
              </a:spcAft>
              <a:buSzPts val="3000"/>
              <a:buNone/>
              <a:defRPr sz="4000"/>
            </a:lvl7pPr>
            <a:lvl8pPr lvl="7" algn="l">
              <a:lnSpc>
                <a:spcPct val="100000"/>
              </a:lnSpc>
              <a:spcBef>
                <a:spcPts val="0"/>
              </a:spcBef>
              <a:spcAft>
                <a:spcPts val="0"/>
              </a:spcAft>
              <a:buSzPts val="3000"/>
              <a:buNone/>
              <a:defRPr sz="4000"/>
            </a:lvl8pPr>
            <a:lvl9pPr lvl="8" algn="l">
              <a:lnSpc>
                <a:spcPct val="100000"/>
              </a:lnSpc>
              <a:spcBef>
                <a:spcPts val="0"/>
              </a:spcBef>
              <a:spcAft>
                <a:spcPts val="0"/>
              </a:spcAft>
              <a:buSzPts val="3000"/>
              <a:buNone/>
              <a:defRPr sz="4000"/>
            </a:lvl9pPr>
          </a:lstStyle>
          <a:p>
            <a:endParaRPr/>
          </a:p>
        </p:txBody>
      </p:sp>
      <p:sp>
        <p:nvSpPr>
          <p:cNvPr id="17" name="Google Shape;17;p4"/>
          <p:cNvSpPr txBox="1">
            <a:spLocks noGrp="1"/>
          </p:cNvSpPr>
          <p:nvPr>
            <p:ph type="subTitle" idx="5"/>
          </p:nvPr>
        </p:nvSpPr>
        <p:spPr>
          <a:xfrm>
            <a:off x="8252408" y="4320467"/>
            <a:ext cx="2853600" cy="9680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867">
                <a:solidFill>
                  <a:schemeClr val="lt2"/>
                </a:solidFill>
                <a:latin typeface="Antic"/>
                <a:ea typeface="Antic"/>
                <a:cs typeface="Antic"/>
                <a:sym typeface="Antic"/>
              </a:defRPr>
            </a:lvl1pPr>
            <a:lvl2pPr lvl="1" algn="l">
              <a:lnSpc>
                <a:spcPct val="100000"/>
              </a:lnSpc>
              <a:spcBef>
                <a:spcPts val="2133"/>
              </a:spcBef>
              <a:spcAft>
                <a:spcPts val="0"/>
              </a:spcAft>
              <a:buSzPts val="1400"/>
              <a:buNone/>
              <a:defRPr/>
            </a:lvl2pPr>
            <a:lvl3pPr lvl="2" algn="l">
              <a:lnSpc>
                <a:spcPct val="100000"/>
              </a:lnSpc>
              <a:spcBef>
                <a:spcPts val="2133"/>
              </a:spcBef>
              <a:spcAft>
                <a:spcPts val="0"/>
              </a:spcAft>
              <a:buSzPts val="1400"/>
              <a:buNone/>
              <a:defRPr/>
            </a:lvl3pPr>
            <a:lvl4pPr lvl="3" algn="l">
              <a:lnSpc>
                <a:spcPct val="100000"/>
              </a:lnSpc>
              <a:spcBef>
                <a:spcPts val="2133"/>
              </a:spcBef>
              <a:spcAft>
                <a:spcPts val="0"/>
              </a:spcAft>
              <a:buSzPts val="1400"/>
              <a:buNone/>
              <a:defRPr/>
            </a:lvl4pPr>
            <a:lvl5pPr lvl="4" algn="l">
              <a:lnSpc>
                <a:spcPct val="100000"/>
              </a:lnSpc>
              <a:spcBef>
                <a:spcPts val="2133"/>
              </a:spcBef>
              <a:spcAft>
                <a:spcPts val="0"/>
              </a:spcAft>
              <a:buSzPts val="1400"/>
              <a:buNone/>
              <a:defRPr/>
            </a:lvl5pPr>
            <a:lvl6pPr lvl="5" algn="l">
              <a:lnSpc>
                <a:spcPct val="100000"/>
              </a:lnSpc>
              <a:spcBef>
                <a:spcPts val="2133"/>
              </a:spcBef>
              <a:spcAft>
                <a:spcPts val="0"/>
              </a:spcAft>
              <a:buSzPts val="1400"/>
              <a:buNone/>
              <a:defRPr/>
            </a:lvl6pPr>
            <a:lvl7pPr lvl="6" algn="l">
              <a:lnSpc>
                <a:spcPct val="100000"/>
              </a:lnSpc>
              <a:spcBef>
                <a:spcPts val="2133"/>
              </a:spcBef>
              <a:spcAft>
                <a:spcPts val="0"/>
              </a:spcAft>
              <a:buSzPts val="1400"/>
              <a:buNone/>
              <a:defRPr/>
            </a:lvl7pPr>
            <a:lvl8pPr lvl="7" algn="l">
              <a:lnSpc>
                <a:spcPct val="100000"/>
              </a:lnSpc>
              <a:spcBef>
                <a:spcPts val="2133"/>
              </a:spcBef>
              <a:spcAft>
                <a:spcPts val="0"/>
              </a:spcAft>
              <a:buSzPts val="1400"/>
              <a:buNone/>
              <a:defRPr/>
            </a:lvl8pPr>
            <a:lvl9pPr lvl="8" algn="l">
              <a:lnSpc>
                <a:spcPct val="100000"/>
              </a:lnSpc>
              <a:spcBef>
                <a:spcPts val="2133"/>
              </a:spcBef>
              <a:spcAft>
                <a:spcPts val="2133"/>
              </a:spcAft>
              <a:buSzPts val="1400"/>
              <a:buNone/>
              <a:defRPr/>
            </a:lvl9pPr>
          </a:lstStyle>
          <a:p>
            <a:endParaRPr/>
          </a:p>
        </p:txBody>
      </p:sp>
      <p:sp>
        <p:nvSpPr>
          <p:cNvPr id="18" name="Google Shape;18;p4"/>
          <p:cNvSpPr txBox="1">
            <a:spLocks noGrp="1"/>
          </p:cNvSpPr>
          <p:nvPr>
            <p:ph type="title" idx="6"/>
          </p:nvPr>
        </p:nvSpPr>
        <p:spPr>
          <a:xfrm>
            <a:off x="1098709" y="5275167"/>
            <a:ext cx="2854400" cy="703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3200">
                <a:solidFill>
                  <a:schemeClr val="lt2"/>
                </a:solidFill>
              </a:defRPr>
            </a:lvl1pPr>
            <a:lvl2pPr lvl="1" algn="l">
              <a:lnSpc>
                <a:spcPct val="100000"/>
              </a:lnSpc>
              <a:spcBef>
                <a:spcPts val="0"/>
              </a:spcBef>
              <a:spcAft>
                <a:spcPts val="0"/>
              </a:spcAft>
              <a:buSzPts val="2400"/>
              <a:buNone/>
              <a:defRPr sz="3200"/>
            </a:lvl2pPr>
            <a:lvl3pPr lvl="2" algn="l">
              <a:lnSpc>
                <a:spcPct val="100000"/>
              </a:lnSpc>
              <a:spcBef>
                <a:spcPts val="0"/>
              </a:spcBef>
              <a:spcAft>
                <a:spcPts val="0"/>
              </a:spcAft>
              <a:buSzPts val="2400"/>
              <a:buNone/>
              <a:defRPr sz="3200"/>
            </a:lvl3pPr>
            <a:lvl4pPr lvl="3" algn="l">
              <a:lnSpc>
                <a:spcPct val="100000"/>
              </a:lnSpc>
              <a:spcBef>
                <a:spcPts val="0"/>
              </a:spcBef>
              <a:spcAft>
                <a:spcPts val="0"/>
              </a:spcAft>
              <a:buSzPts val="2400"/>
              <a:buNone/>
              <a:defRPr sz="3200"/>
            </a:lvl4pPr>
            <a:lvl5pPr lvl="4" algn="l">
              <a:lnSpc>
                <a:spcPct val="100000"/>
              </a:lnSpc>
              <a:spcBef>
                <a:spcPts val="0"/>
              </a:spcBef>
              <a:spcAft>
                <a:spcPts val="0"/>
              </a:spcAft>
              <a:buSzPts val="2400"/>
              <a:buNone/>
              <a:defRPr sz="3200"/>
            </a:lvl5pPr>
            <a:lvl6pPr lvl="5" algn="l">
              <a:lnSpc>
                <a:spcPct val="100000"/>
              </a:lnSpc>
              <a:spcBef>
                <a:spcPts val="0"/>
              </a:spcBef>
              <a:spcAft>
                <a:spcPts val="0"/>
              </a:spcAft>
              <a:buSzPts val="2400"/>
              <a:buNone/>
              <a:defRPr sz="3200"/>
            </a:lvl6pPr>
            <a:lvl7pPr lvl="6" algn="l">
              <a:lnSpc>
                <a:spcPct val="100000"/>
              </a:lnSpc>
              <a:spcBef>
                <a:spcPts val="0"/>
              </a:spcBef>
              <a:spcAft>
                <a:spcPts val="0"/>
              </a:spcAft>
              <a:buSzPts val="2400"/>
              <a:buNone/>
              <a:defRPr sz="3200"/>
            </a:lvl7pPr>
            <a:lvl8pPr lvl="7" algn="l">
              <a:lnSpc>
                <a:spcPct val="100000"/>
              </a:lnSpc>
              <a:spcBef>
                <a:spcPts val="0"/>
              </a:spcBef>
              <a:spcAft>
                <a:spcPts val="0"/>
              </a:spcAft>
              <a:buSzPts val="2400"/>
              <a:buNone/>
              <a:defRPr sz="3200"/>
            </a:lvl8pPr>
            <a:lvl9pPr lvl="8" algn="l">
              <a:lnSpc>
                <a:spcPct val="100000"/>
              </a:lnSpc>
              <a:spcBef>
                <a:spcPts val="0"/>
              </a:spcBef>
              <a:spcAft>
                <a:spcPts val="0"/>
              </a:spcAft>
              <a:buSzPts val="2400"/>
              <a:buNone/>
              <a:defRPr sz="3200"/>
            </a:lvl9pPr>
          </a:lstStyle>
          <a:p>
            <a:endParaRPr/>
          </a:p>
        </p:txBody>
      </p:sp>
      <p:sp>
        <p:nvSpPr>
          <p:cNvPr id="19" name="Google Shape;19;p4"/>
          <p:cNvSpPr txBox="1">
            <a:spLocks noGrp="1"/>
          </p:cNvSpPr>
          <p:nvPr>
            <p:ph type="title" idx="7"/>
          </p:nvPr>
        </p:nvSpPr>
        <p:spPr>
          <a:xfrm>
            <a:off x="1675709" y="1392751"/>
            <a:ext cx="1700400" cy="7912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sz="4000">
                <a:solidFill>
                  <a:schemeClr val="lt2"/>
                </a:solidFill>
                <a:latin typeface="Chango"/>
                <a:ea typeface="Chango"/>
                <a:cs typeface="Chango"/>
                <a:sym typeface="Chango"/>
              </a:defRPr>
            </a:lvl1pPr>
            <a:lvl2pPr lvl="1" algn="l">
              <a:lnSpc>
                <a:spcPct val="100000"/>
              </a:lnSpc>
              <a:spcBef>
                <a:spcPts val="0"/>
              </a:spcBef>
              <a:spcAft>
                <a:spcPts val="0"/>
              </a:spcAft>
              <a:buSzPts val="3000"/>
              <a:buNone/>
              <a:defRPr sz="4000"/>
            </a:lvl2pPr>
            <a:lvl3pPr lvl="2" algn="l">
              <a:lnSpc>
                <a:spcPct val="100000"/>
              </a:lnSpc>
              <a:spcBef>
                <a:spcPts val="0"/>
              </a:spcBef>
              <a:spcAft>
                <a:spcPts val="0"/>
              </a:spcAft>
              <a:buSzPts val="3000"/>
              <a:buNone/>
              <a:defRPr sz="4000"/>
            </a:lvl3pPr>
            <a:lvl4pPr lvl="3" algn="l">
              <a:lnSpc>
                <a:spcPct val="100000"/>
              </a:lnSpc>
              <a:spcBef>
                <a:spcPts val="0"/>
              </a:spcBef>
              <a:spcAft>
                <a:spcPts val="0"/>
              </a:spcAft>
              <a:buSzPts val="3000"/>
              <a:buNone/>
              <a:defRPr sz="4000"/>
            </a:lvl4pPr>
            <a:lvl5pPr lvl="4" algn="l">
              <a:lnSpc>
                <a:spcPct val="100000"/>
              </a:lnSpc>
              <a:spcBef>
                <a:spcPts val="0"/>
              </a:spcBef>
              <a:spcAft>
                <a:spcPts val="0"/>
              </a:spcAft>
              <a:buSzPts val="3000"/>
              <a:buNone/>
              <a:defRPr sz="4000"/>
            </a:lvl5pPr>
            <a:lvl6pPr lvl="5" algn="l">
              <a:lnSpc>
                <a:spcPct val="100000"/>
              </a:lnSpc>
              <a:spcBef>
                <a:spcPts val="0"/>
              </a:spcBef>
              <a:spcAft>
                <a:spcPts val="0"/>
              </a:spcAft>
              <a:buSzPts val="3000"/>
              <a:buNone/>
              <a:defRPr sz="4000"/>
            </a:lvl6pPr>
            <a:lvl7pPr lvl="6" algn="l">
              <a:lnSpc>
                <a:spcPct val="100000"/>
              </a:lnSpc>
              <a:spcBef>
                <a:spcPts val="0"/>
              </a:spcBef>
              <a:spcAft>
                <a:spcPts val="0"/>
              </a:spcAft>
              <a:buSzPts val="3000"/>
              <a:buNone/>
              <a:defRPr sz="4000"/>
            </a:lvl7pPr>
            <a:lvl8pPr lvl="7" algn="l">
              <a:lnSpc>
                <a:spcPct val="100000"/>
              </a:lnSpc>
              <a:spcBef>
                <a:spcPts val="0"/>
              </a:spcBef>
              <a:spcAft>
                <a:spcPts val="0"/>
              </a:spcAft>
              <a:buSzPts val="3000"/>
              <a:buNone/>
              <a:defRPr sz="4000"/>
            </a:lvl8pPr>
            <a:lvl9pPr lvl="8" algn="l">
              <a:lnSpc>
                <a:spcPct val="100000"/>
              </a:lnSpc>
              <a:spcBef>
                <a:spcPts val="0"/>
              </a:spcBef>
              <a:spcAft>
                <a:spcPts val="0"/>
              </a:spcAft>
              <a:buSzPts val="3000"/>
              <a:buNone/>
              <a:defRPr sz="4000"/>
            </a:lvl9pPr>
          </a:lstStyle>
          <a:p>
            <a:endParaRPr/>
          </a:p>
        </p:txBody>
      </p:sp>
      <p:sp>
        <p:nvSpPr>
          <p:cNvPr id="20" name="Google Shape;20;p4"/>
          <p:cNvSpPr txBox="1">
            <a:spLocks noGrp="1"/>
          </p:cNvSpPr>
          <p:nvPr>
            <p:ph type="subTitle" idx="8"/>
          </p:nvPr>
        </p:nvSpPr>
        <p:spPr>
          <a:xfrm>
            <a:off x="1098709" y="4320467"/>
            <a:ext cx="2854400" cy="9680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867">
                <a:solidFill>
                  <a:schemeClr val="lt2"/>
                </a:solidFill>
                <a:latin typeface="Antic"/>
                <a:ea typeface="Antic"/>
                <a:cs typeface="Antic"/>
                <a:sym typeface="Antic"/>
              </a:defRPr>
            </a:lvl1pPr>
            <a:lvl2pPr lvl="1" algn="l">
              <a:lnSpc>
                <a:spcPct val="100000"/>
              </a:lnSpc>
              <a:spcBef>
                <a:spcPts val="2133"/>
              </a:spcBef>
              <a:spcAft>
                <a:spcPts val="0"/>
              </a:spcAft>
              <a:buSzPts val="1400"/>
              <a:buNone/>
              <a:defRPr/>
            </a:lvl2pPr>
            <a:lvl3pPr lvl="2" algn="l">
              <a:lnSpc>
                <a:spcPct val="100000"/>
              </a:lnSpc>
              <a:spcBef>
                <a:spcPts val="2133"/>
              </a:spcBef>
              <a:spcAft>
                <a:spcPts val="0"/>
              </a:spcAft>
              <a:buSzPts val="1400"/>
              <a:buNone/>
              <a:defRPr/>
            </a:lvl3pPr>
            <a:lvl4pPr lvl="3" algn="l">
              <a:lnSpc>
                <a:spcPct val="100000"/>
              </a:lnSpc>
              <a:spcBef>
                <a:spcPts val="2133"/>
              </a:spcBef>
              <a:spcAft>
                <a:spcPts val="0"/>
              </a:spcAft>
              <a:buSzPts val="1400"/>
              <a:buNone/>
              <a:defRPr/>
            </a:lvl4pPr>
            <a:lvl5pPr lvl="4" algn="l">
              <a:lnSpc>
                <a:spcPct val="100000"/>
              </a:lnSpc>
              <a:spcBef>
                <a:spcPts val="2133"/>
              </a:spcBef>
              <a:spcAft>
                <a:spcPts val="0"/>
              </a:spcAft>
              <a:buSzPts val="1400"/>
              <a:buNone/>
              <a:defRPr/>
            </a:lvl5pPr>
            <a:lvl6pPr lvl="5" algn="l">
              <a:lnSpc>
                <a:spcPct val="100000"/>
              </a:lnSpc>
              <a:spcBef>
                <a:spcPts val="2133"/>
              </a:spcBef>
              <a:spcAft>
                <a:spcPts val="0"/>
              </a:spcAft>
              <a:buSzPts val="1400"/>
              <a:buNone/>
              <a:defRPr/>
            </a:lvl6pPr>
            <a:lvl7pPr lvl="6" algn="l">
              <a:lnSpc>
                <a:spcPct val="100000"/>
              </a:lnSpc>
              <a:spcBef>
                <a:spcPts val="2133"/>
              </a:spcBef>
              <a:spcAft>
                <a:spcPts val="0"/>
              </a:spcAft>
              <a:buSzPts val="1400"/>
              <a:buNone/>
              <a:defRPr/>
            </a:lvl7pPr>
            <a:lvl8pPr lvl="7" algn="l">
              <a:lnSpc>
                <a:spcPct val="100000"/>
              </a:lnSpc>
              <a:spcBef>
                <a:spcPts val="2133"/>
              </a:spcBef>
              <a:spcAft>
                <a:spcPts val="0"/>
              </a:spcAft>
              <a:buSzPts val="1400"/>
              <a:buNone/>
              <a:defRPr/>
            </a:lvl8pPr>
            <a:lvl9pPr lvl="8" algn="l">
              <a:lnSpc>
                <a:spcPct val="100000"/>
              </a:lnSpc>
              <a:spcBef>
                <a:spcPts val="2133"/>
              </a:spcBef>
              <a:spcAft>
                <a:spcPts val="2133"/>
              </a:spcAft>
              <a:buSzPts val="1400"/>
              <a:buNone/>
              <a:defRPr/>
            </a:lvl9pPr>
          </a:lstStyle>
          <a:p>
            <a:endParaRPr/>
          </a:p>
        </p:txBody>
      </p:sp>
      <p:grpSp>
        <p:nvGrpSpPr>
          <p:cNvPr id="21" name="Google Shape;21;p4"/>
          <p:cNvGrpSpPr/>
          <p:nvPr/>
        </p:nvGrpSpPr>
        <p:grpSpPr>
          <a:xfrm>
            <a:off x="246022" y="311657"/>
            <a:ext cx="11519921" cy="6354969"/>
            <a:chOff x="184516" y="233742"/>
            <a:chExt cx="8639941" cy="4766227"/>
          </a:xfrm>
        </p:grpSpPr>
        <p:grpSp>
          <p:nvGrpSpPr>
            <p:cNvPr id="22" name="Google Shape;22;p4"/>
            <p:cNvGrpSpPr/>
            <p:nvPr/>
          </p:nvGrpSpPr>
          <p:grpSpPr>
            <a:xfrm>
              <a:off x="184516" y="233746"/>
              <a:ext cx="8639941" cy="4766223"/>
              <a:chOff x="184516" y="233746"/>
              <a:chExt cx="8639941" cy="4766223"/>
            </a:xfrm>
          </p:grpSpPr>
          <p:sp>
            <p:nvSpPr>
              <p:cNvPr id="23" name="Google Shape;23;p4"/>
              <p:cNvSpPr/>
              <p:nvPr/>
            </p:nvSpPr>
            <p:spPr>
              <a:xfrm>
                <a:off x="3103303" y="233746"/>
                <a:ext cx="123622" cy="142061"/>
              </a:xfrm>
              <a:custGeom>
                <a:avLst/>
                <a:gdLst/>
                <a:ahLst/>
                <a:cxnLst/>
                <a:rect l="l" t="t" r="r" b="b"/>
                <a:pathLst>
                  <a:path w="1542" h="1772" extrusionOk="0">
                    <a:moveTo>
                      <a:pt x="730" y="0"/>
                    </a:moveTo>
                    <a:cubicBezTo>
                      <a:pt x="697" y="246"/>
                      <a:pt x="648" y="492"/>
                      <a:pt x="590" y="730"/>
                    </a:cubicBezTo>
                    <a:cubicBezTo>
                      <a:pt x="394" y="787"/>
                      <a:pt x="205" y="836"/>
                      <a:pt x="16" y="902"/>
                    </a:cubicBezTo>
                    <a:cubicBezTo>
                      <a:pt x="0" y="902"/>
                      <a:pt x="33" y="910"/>
                      <a:pt x="49" y="918"/>
                    </a:cubicBezTo>
                    <a:cubicBezTo>
                      <a:pt x="230" y="968"/>
                      <a:pt x="410" y="1009"/>
                      <a:pt x="590" y="1041"/>
                    </a:cubicBezTo>
                    <a:cubicBezTo>
                      <a:pt x="648" y="1279"/>
                      <a:pt x="689" y="1525"/>
                      <a:pt x="763" y="1771"/>
                    </a:cubicBezTo>
                    <a:cubicBezTo>
                      <a:pt x="812" y="1525"/>
                      <a:pt x="877" y="1287"/>
                      <a:pt x="959" y="1050"/>
                    </a:cubicBezTo>
                    <a:lnTo>
                      <a:pt x="1541" y="894"/>
                    </a:lnTo>
                    <a:cubicBezTo>
                      <a:pt x="1336" y="845"/>
                      <a:pt x="1123" y="804"/>
                      <a:pt x="918" y="754"/>
                    </a:cubicBezTo>
                    <a:cubicBezTo>
                      <a:pt x="861" y="508"/>
                      <a:pt x="787" y="238"/>
                      <a:pt x="730"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24" name="Google Shape;24;p4"/>
              <p:cNvSpPr/>
              <p:nvPr/>
            </p:nvSpPr>
            <p:spPr>
              <a:xfrm>
                <a:off x="405100" y="319317"/>
                <a:ext cx="85541" cy="97968"/>
              </a:xfrm>
              <a:custGeom>
                <a:avLst/>
                <a:gdLst/>
                <a:ahLst/>
                <a:cxnLst/>
                <a:rect l="l" t="t" r="r" b="b"/>
                <a:pathLst>
                  <a:path w="1067" h="1222" extrusionOk="0">
                    <a:moveTo>
                      <a:pt x="509" y="0"/>
                    </a:moveTo>
                    <a:cubicBezTo>
                      <a:pt x="484" y="172"/>
                      <a:pt x="452" y="336"/>
                      <a:pt x="411" y="508"/>
                    </a:cubicBezTo>
                    <a:cubicBezTo>
                      <a:pt x="271" y="541"/>
                      <a:pt x="140" y="582"/>
                      <a:pt x="9" y="623"/>
                    </a:cubicBezTo>
                    <a:cubicBezTo>
                      <a:pt x="1" y="623"/>
                      <a:pt x="25" y="631"/>
                      <a:pt x="33" y="631"/>
                    </a:cubicBezTo>
                    <a:cubicBezTo>
                      <a:pt x="156" y="664"/>
                      <a:pt x="279" y="697"/>
                      <a:pt x="411" y="722"/>
                    </a:cubicBezTo>
                    <a:cubicBezTo>
                      <a:pt x="452" y="886"/>
                      <a:pt x="476" y="1058"/>
                      <a:pt x="525" y="1222"/>
                    </a:cubicBezTo>
                    <a:cubicBezTo>
                      <a:pt x="558" y="1050"/>
                      <a:pt x="607" y="886"/>
                      <a:pt x="665" y="722"/>
                    </a:cubicBezTo>
                    <a:lnTo>
                      <a:pt x="1067" y="615"/>
                    </a:lnTo>
                    <a:cubicBezTo>
                      <a:pt x="919" y="582"/>
                      <a:pt x="780" y="558"/>
                      <a:pt x="640" y="525"/>
                    </a:cubicBezTo>
                    <a:cubicBezTo>
                      <a:pt x="599" y="353"/>
                      <a:pt x="550" y="164"/>
                      <a:pt x="509"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25" name="Google Shape;25;p4"/>
              <p:cNvSpPr/>
              <p:nvPr/>
            </p:nvSpPr>
            <p:spPr>
              <a:xfrm>
                <a:off x="8738916" y="255756"/>
                <a:ext cx="85541" cy="98048"/>
              </a:xfrm>
              <a:custGeom>
                <a:avLst/>
                <a:gdLst/>
                <a:ahLst/>
                <a:cxnLst/>
                <a:rect l="l" t="t" r="r" b="b"/>
                <a:pathLst>
                  <a:path w="1067" h="1223" extrusionOk="0">
                    <a:moveTo>
                      <a:pt x="509" y="0"/>
                    </a:moveTo>
                    <a:cubicBezTo>
                      <a:pt x="476" y="173"/>
                      <a:pt x="452" y="337"/>
                      <a:pt x="411" y="509"/>
                    </a:cubicBezTo>
                    <a:cubicBezTo>
                      <a:pt x="272" y="542"/>
                      <a:pt x="140" y="583"/>
                      <a:pt x="9" y="624"/>
                    </a:cubicBezTo>
                    <a:cubicBezTo>
                      <a:pt x="1" y="624"/>
                      <a:pt x="26" y="632"/>
                      <a:pt x="34" y="632"/>
                    </a:cubicBezTo>
                    <a:cubicBezTo>
                      <a:pt x="157" y="673"/>
                      <a:pt x="280" y="697"/>
                      <a:pt x="411" y="722"/>
                    </a:cubicBezTo>
                    <a:cubicBezTo>
                      <a:pt x="444" y="894"/>
                      <a:pt x="476" y="1058"/>
                      <a:pt x="526" y="1222"/>
                    </a:cubicBezTo>
                    <a:cubicBezTo>
                      <a:pt x="558" y="1058"/>
                      <a:pt x="608" y="886"/>
                      <a:pt x="665" y="722"/>
                    </a:cubicBezTo>
                    <a:lnTo>
                      <a:pt x="1067" y="624"/>
                    </a:lnTo>
                    <a:cubicBezTo>
                      <a:pt x="919" y="583"/>
                      <a:pt x="780" y="558"/>
                      <a:pt x="632" y="525"/>
                    </a:cubicBezTo>
                    <a:cubicBezTo>
                      <a:pt x="591" y="353"/>
                      <a:pt x="542" y="164"/>
                      <a:pt x="509"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26" name="Google Shape;26;p4"/>
              <p:cNvSpPr/>
              <p:nvPr/>
            </p:nvSpPr>
            <p:spPr>
              <a:xfrm>
                <a:off x="6082879" y="4820481"/>
                <a:ext cx="85541" cy="98048"/>
              </a:xfrm>
              <a:custGeom>
                <a:avLst/>
                <a:gdLst/>
                <a:ahLst/>
                <a:cxnLst/>
                <a:rect l="l" t="t" r="r" b="b"/>
                <a:pathLst>
                  <a:path w="1067" h="1223" extrusionOk="0">
                    <a:moveTo>
                      <a:pt x="509" y="0"/>
                    </a:moveTo>
                    <a:cubicBezTo>
                      <a:pt x="476" y="173"/>
                      <a:pt x="452" y="337"/>
                      <a:pt x="411" y="509"/>
                    </a:cubicBezTo>
                    <a:cubicBezTo>
                      <a:pt x="272" y="542"/>
                      <a:pt x="140" y="583"/>
                      <a:pt x="9" y="624"/>
                    </a:cubicBezTo>
                    <a:cubicBezTo>
                      <a:pt x="1" y="624"/>
                      <a:pt x="26" y="632"/>
                      <a:pt x="34" y="632"/>
                    </a:cubicBezTo>
                    <a:cubicBezTo>
                      <a:pt x="157" y="673"/>
                      <a:pt x="280" y="697"/>
                      <a:pt x="411" y="722"/>
                    </a:cubicBezTo>
                    <a:cubicBezTo>
                      <a:pt x="444" y="894"/>
                      <a:pt x="476" y="1058"/>
                      <a:pt x="526" y="1222"/>
                    </a:cubicBezTo>
                    <a:cubicBezTo>
                      <a:pt x="558" y="1058"/>
                      <a:pt x="608" y="886"/>
                      <a:pt x="665" y="722"/>
                    </a:cubicBezTo>
                    <a:lnTo>
                      <a:pt x="1067" y="624"/>
                    </a:lnTo>
                    <a:cubicBezTo>
                      <a:pt x="919" y="583"/>
                      <a:pt x="780" y="558"/>
                      <a:pt x="632" y="525"/>
                    </a:cubicBezTo>
                    <a:cubicBezTo>
                      <a:pt x="591" y="353"/>
                      <a:pt x="542" y="164"/>
                      <a:pt x="509"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27" name="Google Shape;27;p4"/>
              <p:cNvSpPr/>
              <p:nvPr/>
            </p:nvSpPr>
            <p:spPr>
              <a:xfrm>
                <a:off x="184516" y="4820481"/>
                <a:ext cx="85541" cy="98048"/>
              </a:xfrm>
              <a:custGeom>
                <a:avLst/>
                <a:gdLst/>
                <a:ahLst/>
                <a:cxnLst/>
                <a:rect l="l" t="t" r="r" b="b"/>
                <a:pathLst>
                  <a:path w="1067" h="1223" extrusionOk="0">
                    <a:moveTo>
                      <a:pt x="509" y="0"/>
                    </a:moveTo>
                    <a:cubicBezTo>
                      <a:pt x="476" y="173"/>
                      <a:pt x="452" y="337"/>
                      <a:pt x="411" y="509"/>
                    </a:cubicBezTo>
                    <a:cubicBezTo>
                      <a:pt x="272" y="542"/>
                      <a:pt x="140" y="583"/>
                      <a:pt x="9" y="624"/>
                    </a:cubicBezTo>
                    <a:cubicBezTo>
                      <a:pt x="1" y="624"/>
                      <a:pt x="26" y="632"/>
                      <a:pt x="34" y="632"/>
                    </a:cubicBezTo>
                    <a:cubicBezTo>
                      <a:pt x="157" y="673"/>
                      <a:pt x="280" y="697"/>
                      <a:pt x="411" y="722"/>
                    </a:cubicBezTo>
                    <a:cubicBezTo>
                      <a:pt x="444" y="894"/>
                      <a:pt x="476" y="1058"/>
                      <a:pt x="526" y="1222"/>
                    </a:cubicBezTo>
                    <a:cubicBezTo>
                      <a:pt x="558" y="1058"/>
                      <a:pt x="608" y="886"/>
                      <a:pt x="665" y="722"/>
                    </a:cubicBezTo>
                    <a:lnTo>
                      <a:pt x="1067" y="624"/>
                    </a:lnTo>
                    <a:cubicBezTo>
                      <a:pt x="919" y="583"/>
                      <a:pt x="780" y="558"/>
                      <a:pt x="632" y="525"/>
                    </a:cubicBezTo>
                    <a:cubicBezTo>
                      <a:pt x="591" y="353"/>
                      <a:pt x="542" y="164"/>
                      <a:pt x="509"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28" name="Google Shape;28;p4"/>
              <p:cNvSpPr/>
              <p:nvPr/>
            </p:nvSpPr>
            <p:spPr>
              <a:xfrm>
                <a:off x="3520452" y="4820468"/>
                <a:ext cx="157133" cy="179501"/>
              </a:xfrm>
              <a:custGeom>
                <a:avLst/>
                <a:gdLst/>
                <a:ahLst/>
                <a:cxnLst/>
                <a:rect l="l" t="t" r="r" b="b"/>
                <a:pathLst>
                  <a:path w="1960" h="2239" extrusionOk="0">
                    <a:moveTo>
                      <a:pt x="935" y="0"/>
                    </a:moveTo>
                    <a:cubicBezTo>
                      <a:pt x="886" y="312"/>
                      <a:pt x="828" y="623"/>
                      <a:pt x="754" y="927"/>
                    </a:cubicBezTo>
                    <a:cubicBezTo>
                      <a:pt x="508" y="1000"/>
                      <a:pt x="271" y="1066"/>
                      <a:pt x="25" y="1148"/>
                    </a:cubicBezTo>
                    <a:cubicBezTo>
                      <a:pt x="0" y="1148"/>
                      <a:pt x="49" y="1156"/>
                      <a:pt x="66" y="1164"/>
                    </a:cubicBezTo>
                    <a:cubicBezTo>
                      <a:pt x="295" y="1230"/>
                      <a:pt x="525" y="1279"/>
                      <a:pt x="754" y="1320"/>
                    </a:cubicBezTo>
                    <a:cubicBezTo>
                      <a:pt x="828" y="1623"/>
                      <a:pt x="877" y="1935"/>
                      <a:pt x="968" y="2238"/>
                    </a:cubicBezTo>
                    <a:cubicBezTo>
                      <a:pt x="1033" y="1935"/>
                      <a:pt x="1115" y="1623"/>
                      <a:pt x="1222" y="1328"/>
                    </a:cubicBezTo>
                    <a:lnTo>
                      <a:pt x="1960" y="1132"/>
                    </a:lnTo>
                    <a:cubicBezTo>
                      <a:pt x="1697" y="1074"/>
                      <a:pt x="1435" y="1017"/>
                      <a:pt x="1172" y="959"/>
                    </a:cubicBezTo>
                    <a:cubicBezTo>
                      <a:pt x="1099" y="648"/>
                      <a:pt x="1009" y="303"/>
                      <a:pt x="935"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29" name="Google Shape;29;p4"/>
              <p:cNvSpPr/>
              <p:nvPr/>
            </p:nvSpPr>
            <p:spPr>
              <a:xfrm>
                <a:off x="8653379" y="4820481"/>
                <a:ext cx="85541" cy="98048"/>
              </a:xfrm>
              <a:custGeom>
                <a:avLst/>
                <a:gdLst/>
                <a:ahLst/>
                <a:cxnLst/>
                <a:rect l="l" t="t" r="r" b="b"/>
                <a:pathLst>
                  <a:path w="1067" h="1223" extrusionOk="0">
                    <a:moveTo>
                      <a:pt x="509" y="0"/>
                    </a:moveTo>
                    <a:cubicBezTo>
                      <a:pt x="476" y="173"/>
                      <a:pt x="452" y="337"/>
                      <a:pt x="411" y="509"/>
                    </a:cubicBezTo>
                    <a:cubicBezTo>
                      <a:pt x="272" y="542"/>
                      <a:pt x="140" y="583"/>
                      <a:pt x="9" y="624"/>
                    </a:cubicBezTo>
                    <a:cubicBezTo>
                      <a:pt x="1" y="624"/>
                      <a:pt x="26" y="632"/>
                      <a:pt x="34" y="632"/>
                    </a:cubicBezTo>
                    <a:cubicBezTo>
                      <a:pt x="157" y="673"/>
                      <a:pt x="280" y="697"/>
                      <a:pt x="411" y="722"/>
                    </a:cubicBezTo>
                    <a:cubicBezTo>
                      <a:pt x="444" y="894"/>
                      <a:pt x="476" y="1058"/>
                      <a:pt x="526" y="1222"/>
                    </a:cubicBezTo>
                    <a:cubicBezTo>
                      <a:pt x="558" y="1058"/>
                      <a:pt x="608" y="886"/>
                      <a:pt x="665" y="722"/>
                    </a:cubicBezTo>
                    <a:lnTo>
                      <a:pt x="1067" y="624"/>
                    </a:lnTo>
                    <a:cubicBezTo>
                      <a:pt x="919" y="583"/>
                      <a:pt x="780" y="558"/>
                      <a:pt x="632" y="525"/>
                    </a:cubicBezTo>
                    <a:cubicBezTo>
                      <a:pt x="591" y="353"/>
                      <a:pt x="542" y="164"/>
                      <a:pt x="509"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grpSp>
        <p:sp>
          <p:nvSpPr>
            <p:cNvPr id="30" name="Google Shape;30;p4"/>
            <p:cNvSpPr/>
            <p:nvPr/>
          </p:nvSpPr>
          <p:spPr>
            <a:xfrm>
              <a:off x="5982175" y="233742"/>
              <a:ext cx="85541" cy="97968"/>
            </a:xfrm>
            <a:custGeom>
              <a:avLst/>
              <a:gdLst/>
              <a:ahLst/>
              <a:cxnLst/>
              <a:rect l="l" t="t" r="r" b="b"/>
              <a:pathLst>
                <a:path w="1067" h="1222" extrusionOk="0">
                  <a:moveTo>
                    <a:pt x="509" y="0"/>
                  </a:moveTo>
                  <a:cubicBezTo>
                    <a:pt x="484" y="172"/>
                    <a:pt x="452" y="336"/>
                    <a:pt x="411" y="508"/>
                  </a:cubicBezTo>
                  <a:cubicBezTo>
                    <a:pt x="271" y="541"/>
                    <a:pt x="140" y="582"/>
                    <a:pt x="9" y="623"/>
                  </a:cubicBezTo>
                  <a:cubicBezTo>
                    <a:pt x="1" y="623"/>
                    <a:pt x="25" y="631"/>
                    <a:pt x="33" y="631"/>
                  </a:cubicBezTo>
                  <a:cubicBezTo>
                    <a:pt x="156" y="664"/>
                    <a:pt x="279" y="697"/>
                    <a:pt x="411" y="722"/>
                  </a:cubicBezTo>
                  <a:cubicBezTo>
                    <a:pt x="452" y="886"/>
                    <a:pt x="476" y="1058"/>
                    <a:pt x="525" y="1222"/>
                  </a:cubicBezTo>
                  <a:cubicBezTo>
                    <a:pt x="558" y="1050"/>
                    <a:pt x="607" y="886"/>
                    <a:pt x="665" y="722"/>
                  </a:cubicBezTo>
                  <a:lnTo>
                    <a:pt x="1067" y="615"/>
                  </a:lnTo>
                  <a:cubicBezTo>
                    <a:pt x="919" y="582"/>
                    <a:pt x="780" y="558"/>
                    <a:pt x="640" y="525"/>
                  </a:cubicBezTo>
                  <a:cubicBezTo>
                    <a:pt x="599" y="353"/>
                    <a:pt x="550" y="164"/>
                    <a:pt x="509"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grpSp>
    </p:spTree>
    <p:extLst>
      <p:ext uri="{BB962C8B-B14F-4D97-AF65-F5344CB8AC3E}">
        <p14:creationId xmlns:p14="http://schemas.microsoft.com/office/powerpoint/2010/main" val="15231547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ext">
  <p:cSld name="Title and text">
    <p:bg>
      <p:bgPr>
        <a:solidFill>
          <a:schemeClr val="dk1"/>
        </a:solidFill>
        <a:effectLst/>
      </p:bgPr>
    </p:bg>
    <p:spTree>
      <p:nvGrpSpPr>
        <p:cNvPr id="1" name="Shape 31"/>
        <p:cNvGrpSpPr/>
        <p:nvPr/>
      </p:nvGrpSpPr>
      <p:grpSpPr>
        <a:xfrm>
          <a:off x="0" y="0"/>
          <a:ext cx="0" cy="0"/>
          <a:chOff x="0" y="0"/>
          <a:chExt cx="0" cy="0"/>
        </a:xfrm>
      </p:grpSpPr>
      <p:sp>
        <p:nvSpPr>
          <p:cNvPr id="32" name="Google Shape;32;p5"/>
          <p:cNvSpPr/>
          <p:nvPr/>
        </p:nvSpPr>
        <p:spPr>
          <a:xfrm>
            <a:off x="349400" y="374767"/>
            <a:ext cx="11493200" cy="6108400"/>
          </a:xfrm>
          <a:prstGeom prst="roundRect">
            <a:avLst>
              <a:gd name="adj" fmla="val 4863"/>
            </a:avLst>
          </a:prstGeom>
          <a:solidFill>
            <a:schemeClr val="dk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33" name="Google Shape;33;p5"/>
          <p:cNvSpPr/>
          <p:nvPr/>
        </p:nvSpPr>
        <p:spPr>
          <a:xfrm>
            <a:off x="505933" y="505933"/>
            <a:ext cx="11180000" cy="5846000"/>
          </a:xfrm>
          <a:prstGeom prst="roundRect">
            <a:avLst>
              <a:gd name="adj" fmla="val 4863"/>
            </a:avLst>
          </a:prstGeom>
          <a:noFill/>
          <a:ln w="19050"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pic>
        <p:nvPicPr>
          <p:cNvPr id="34" name="Google Shape;34;p5"/>
          <p:cNvPicPr preferRelativeResize="0"/>
          <p:nvPr/>
        </p:nvPicPr>
        <p:blipFill rotWithShape="1">
          <a:blip r:embed="rId2">
            <a:alphaModFix/>
          </a:blip>
          <a:srcRect l="-13830" r="13829"/>
          <a:stretch/>
        </p:blipFill>
        <p:spPr>
          <a:xfrm>
            <a:off x="0" y="-33"/>
            <a:ext cx="12192000" cy="6858000"/>
          </a:xfrm>
          <a:prstGeom prst="rect">
            <a:avLst/>
          </a:prstGeom>
          <a:noFill/>
          <a:ln>
            <a:noFill/>
          </a:ln>
        </p:spPr>
      </p:pic>
      <p:sp>
        <p:nvSpPr>
          <p:cNvPr id="35" name="Google Shape;35;p5"/>
          <p:cNvSpPr txBox="1">
            <a:spLocks noGrp="1"/>
          </p:cNvSpPr>
          <p:nvPr>
            <p:ph type="title"/>
          </p:nvPr>
        </p:nvSpPr>
        <p:spPr>
          <a:xfrm>
            <a:off x="960000" y="2272633"/>
            <a:ext cx="10272000" cy="1918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500"/>
              <a:buNone/>
              <a:defRPr sz="16000">
                <a:solidFill>
                  <a:schemeClr val="lt2"/>
                </a:solidFill>
                <a:latin typeface="Chango"/>
                <a:ea typeface="Chango"/>
                <a:cs typeface="Chango"/>
                <a:sym typeface="Chango"/>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6" name="Google Shape;36;p5"/>
          <p:cNvSpPr txBox="1">
            <a:spLocks noGrp="1"/>
          </p:cNvSpPr>
          <p:nvPr>
            <p:ph type="subTitle" idx="1"/>
          </p:nvPr>
        </p:nvSpPr>
        <p:spPr>
          <a:xfrm>
            <a:off x="2470800" y="4296600"/>
            <a:ext cx="7250400" cy="1003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2133">
                <a:solidFill>
                  <a:schemeClr val="lt2"/>
                </a:solidFill>
                <a:latin typeface="Antic"/>
                <a:ea typeface="Antic"/>
                <a:cs typeface="Antic"/>
                <a:sym typeface="Antic"/>
              </a:defRPr>
            </a:lvl1pPr>
            <a:lvl2pPr lvl="1" algn="ctr">
              <a:lnSpc>
                <a:spcPct val="100000"/>
              </a:lnSpc>
              <a:spcBef>
                <a:spcPts val="2133"/>
              </a:spcBef>
              <a:spcAft>
                <a:spcPts val="0"/>
              </a:spcAft>
              <a:buSzPts val="1400"/>
              <a:buNone/>
              <a:defRPr/>
            </a:lvl2pPr>
            <a:lvl3pPr lvl="2" algn="ctr">
              <a:lnSpc>
                <a:spcPct val="100000"/>
              </a:lnSpc>
              <a:spcBef>
                <a:spcPts val="2133"/>
              </a:spcBef>
              <a:spcAft>
                <a:spcPts val="0"/>
              </a:spcAft>
              <a:buSzPts val="1400"/>
              <a:buNone/>
              <a:defRPr/>
            </a:lvl3pPr>
            <a:lvl4pPr lvl="3" algn="ctr">
              <a:lnSpc>
                <a:spcPct val="100000"/>
              </a:lnSpc>
              <a:spcBef>
                <a:spcPts val="2133"/>
              </a:spcBef>
              <a:spcAft>
                <a:spcPts val="0"/>
              </a:spcAft>
              <a:buSzPts val="1400"/>
              <a:buNone/>
              <a:defRPr/>
            </a:lvl4pPr>
            <a:lvl5pPr lvl="4" algn="ctr">
              <a:lnSpc>
                <a:spcPct val="100000"/>
              </a:lnSpc>
              <a:spcBef>
                <a:spcPts val="2133"/>
              </a:spcBef>
              <a:spcAft>
                <a:spcPts val="0"/>
              </a:spcAft>
              <a:buSzPts val="1400"/>
              <a:buNone/>
              <a:defRPr/>
            </a:lvl5pPr>
            <a:lvl6pPr lvl="5" algn="ctr">
              <a:lnSpc>
                <a:spcPct val="100000"/>
              </a:lnSpc>
              <a:spcBef>
                <a:spcPts val="2133"/>
              </a:spcBef>
              <a:spcAft>
                <a:spcPts val="0"/>
              </a:spcAft>
              <a:buSzPts val="1400"/>
              <a:buNone/>
              <a:defRPr/>
            </a:lvl6pPr>
            <a:lvl7pPr lvl="6" algn="ctr">
              <a:lnSpc>
                <a:spcPct val="100000"/>
              </a:lnSpc>
              <a:spcBef>
                <a:spcPts val="2133"/>
              </a:spcBef>
              <a:spcAft>
                <a:spcPts val="0"/>
              </a:spcAft>
              <a:buSzPts val="1400"/>
              <a:buNone/>
              <a:defRPr/>
            </a:lvl7pPr>
            <a:lvl8pPr lvl="7" algn="ctr">
              <a:lnSpc>
                <a:spcPct val="100000"/>
              </a:lnSpc>
              <a:spcBef>
                <a:spcPts val="2133"/>
              </a:spcBef>
              <a:spcAft>
                <a:spcPts val="0"/>
              </a:spcAft>
              <a:buSzPts val="1400"/>
              <a:buNone/>
              <a:defRPr/>
            </a:lvl8pPr>
            <a:lvl9pPr lvl="8" algn="ctr">
              <a:lnSpc>
                <a:spcPct val="100000"/>
              </a:lnSpc>
              <a:spcBef>
                <a:spcPts val="2133"/>
              </a:spcBef>
              <a:spcAft>
                <a:spcPts val="2133"/>
              </a:spcAft>
              <a:buSzPts val="1400"/>
              <a:buNone/>
              <a:defRPr/>
            </a:lvl9pPr>
          </a:lstStyle>
          <a:p>
            <a:endParaRPr/>
          </a:p>
        </p:txBody>
      </p:sp>
      <p:grpSp>
        <p:nvGrpSpPr>
          <p:cNvPr id="37" name="Google Shape;37;p5"/>
          <p:cNvGrpSpPr/>
          <p:nvPr/>
        </p:nvGrpSpPr>
        <p:grpSpPr>
          <a:xfrm>
            <a:off x="235334" y="108457"/>
            <a:ext cx="11632209" cy="6659769"/>
            <a:chOff x="176500" y="81342"/>
            <a:chExt cx="8724157" cy="4994827"/>
          </a:xfrm>
        </p:grpSpPr>
        <p:grpSp>
          <p:nvGrpSpPr>
            <p:cNvPr id="38" name="Google Shape;38;p5"/>
            <p:cNvGrpSpPr/>
            <p:nvPr/>
          </p:nvGrpSpPr>
          <p:grpSpPr>
            <a:xfrm>
              <a:off x="176500" y="81346"/>
              <a:ext cx="8724157" cy="4994823"/>
              <a:chOff x="176500" y="81346"/>
              <a:chExt cx="8724157" cy="4994823"/>
            </a:xfrm>
          </p:grpSpPr>
          <p:sp>
            <p:nvSpPr>
              <p:cNvPr id="39" name="Google Shape;39;p5"/>
              <p:cNvSpPr/>
              <p:nvPr/>
            </p:nvSpPr>
            <p:spPr>
              <a:xfrm>
                <a:off x="3103303" y="81346"/>
                <a:ext cx="123622" cy="142061"/>
              </a:xfrm>
              <a:custGeom>
                <a:avLst/>
                <a:gdLst/>
                <a:ahLst/>
                <a:cxnLst/>
                <a:rect l="l" t="t" r="r" b="b"/>
                <a:pathLst>
                  <a:path w="1542" h="1772" extrusionOk="0">
                    <a:moveTo>
                      <a:pt x="730" y="0"/>
                    </a:moveTo>
                    <a:cubicBezTo>
                      <a:pt x="697" y="246"/>
                      <a:pt x="648" y="492"/>
                      <a:pt x="590" y="730"/>
                    </a:cubicBezTo>
                    <a:cubicBezTo>
                      <a:pt x="394" y="787"/>
                      <a:pt x="205" y="836"/>
                      <a:pt x="16" y="902"/>
                    </a:cubicBezTo>
                    <a:cubicBezTo>
                      <a:pt x="0" y="902"/>
                      <a:pt x="33" y="910"/>
                      <a:pt x="49" y="918"/>
                    </a:cubicBezTo>
                    <a:cubicBezTo>
                      <a:pt x="230" y="968"/>
                      <a:pt x="410" y="1009"/>
                      <a:pt x="590" y="1041"/>
                    </a:cubicBezTo>
                    <a:cubicBezTo>
                      <a:pt x="648" y="1279"/>
                      <a:pt x="689" y="1525"/>
                      <a:pt x="763" y="1771"/>
                    </a:cubicBezTo>
                    <a:cubicBezTo>
                      <a:pt x="812" y="1525"/>
                      <a:pt x="877" y="1287"/>
                      <a:pt x="959" y="1050"/>
                    </a:cubicBezTo>
                    <a:lnTo>
                      <a:pt x="1541" y="894"/>
                    </a:lnTo>
                    <a:cubicBezTo>
                      <a:pt x="1336" y="845"/>
                      <a:pt x="1123" y="804"/>
                      <a:pt x="918" y="754"/>
                    </a:cubicBezTo>
                    <a:cubicBezTo>
                      <a:pt x="861" y="508"/>
                      <a:pt x="787" y="238"/>
                      <a:pt x="730"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40" name="Google Shape;40;p5"/>
              <p:cNvSpPr/>
              <p:nvPr/>
            </p:nvSpPr>
            <p:spPr>
              <a:xfrm>
                <a:off x="176500" y="166917"/>
                <a:ext cx="85541" cy="97968"/>
              </a:xfrm>
              <a:custGeom>
                <a:avLst/>
                <a:gdLst/>
                <a:ahLst/>
                <a:cxnLst/>
                <a:rect l="l" t="t" r="r" b="b"/>
                <a:pathLst>
                  <a:path w="1067" h="1222" extrusionOk="0">
                    <a:moveTo>
                      <a:pt x="509" y="0"/>
                    </a:moveTo>
                    <a:cubicBezTo>
                      <a:pt x="484" y="172"/>
                      <a:pt x="452" y="336"/>
                      <a:pt x="411" y="508"/>
                    </a:cubicBezTo>
                    <a:cubicBezTo>
                      <a:pt x="271" y="541"/>
                      <a:pt x="140" y="582"/>
                      <a:pt x="9" y="623"/>
                    </a:cubicBezTo>
                    <a:cubicBezTo>
                      <a:pt x="1" y="623"/>
                      <a:pt x="25" y="631"/>
                      <a:pt x="33" y="631"/>
                    </a:cubicBezTo>
                    <a:cubicBezTo>
                      <a:pt x="156" y="664"/>
                      <a:pt x="279" y="697"/>
                      <a:pt x="411" y="722"/>
                    </a:cubicBezTo>
                    <a:cubicBezTo>
                      <a:pt x="452" y="886"/>
                      <a:pt x="476" y="1058"/>
                      <a:pt x="525" y="1222"/>
                    </a:cubicBezTo>
                    <a:cubicBezTo>
                      <a:pt x="558" y="1050"/>
                      <a:pt x="607" y="886"/>
                      <a:pt x="665" y="722"/>
                    </a:cubicBezTo>
                    <a:lnTo>
                      <a:pt x="1067" y="615"/>
                    </a:lnTo>
                    <a:cubicBezTo>
                      <a:pt x="919" y="582"/>
                      <a:pt x="780" y="558"/>
                      <a:pt x="640" y="525"/>
                    </a:cubicBezTo>
                    <a:cubicBezTo>
                      <a:pt x="599" y="353"/>
                      <a:pt x="550" y="164"/>
                      <a:pt x="509"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41" name="Google Shape;41;p5"/>
              <p:cNvSpPr/>
              <p:nvPr/>
            </p:nvSpPr>
            <p:spPr>
              <a:xfrm>
                <a:off x="8815116" y="103356"/>
                <a:ext cx="85541" cy="98048"/>
              </a:xfrm>
              <a:custGeom>
                <a:avLst/>
                <a:gdLst/>
                <a:ahLst/>
                <a:cxnLst/>
                <a:rect l="l" t="t" r="r" b="b"/>
                <a:pathLst>
                  <a:path w="1067" h="1223" extrusionOk="0">
                    <a:moveTo>
                      <a:pt x="509" y="0"/>
                    </a:moveTo>
                    <a:cubicBezTo>
                      <a:pt x="476" y="173"/>
                      <a:pt x="452" y="337"/>
                      <a:pt x="411" y="509"/>
                    </a:cubicBezTo>
                    <a:cubicBezTo>
                      <a:pt x="272" y="542"/>
                      <a:pt x="140" y="583"/>
                      <a:pt x="9" y="624"/>
                    </a:cubicBezTo>
                    <a:cubicBezTo>
                      <a:pt x="1" y="624"/>
                      <a:pt x="26" y="632"/>
                      <a:pt x="34" y="632"/>
                    </a:cubicBezTo>
                    <a:cubicBezTo>
                      <a:pt x="157" y="673"/>
                      <a:pt x="280" y="697"/>
                      <a:pt x="411" y="722"/>
                    </a:cubicBezTo>
                    <a:cubicBezTo>
                      <a:pt x="444" y="894"/>
                      <a:pt x="476" y="1058"/>
                      <a:pt x="526" y="1222"/>
                    </a:cubicBezTo>
                    <a:cubicBezTo>
                      <a:pt x="558" y="1058"/>
                      <a:pt x="608" y="886"/>
                      <a:pt x="665" y="722"/>
                    </a:cubicBezTo>
                    <a:lnTo>
                      <a:pt x="1067" y="624"/>
                    </a:lnTo>
                    <a:cubicBezTo>
                      <a:pt x="919" y="583"/>
                      <a:pt x="780" y="558"/>
                      <a:pt x="632" y="525"/>
                    </a:cubicBezTo>
                    <a:cubicBezTo>
                      <a:pt x="591" y="353"/>
                      <a:pt x="542" y="164"/>
                      <a:pt x="509"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42" name="Google Shape;42;p5"/>
              <p:cNvSpPr/>
              <p:nvPr/>
            </p:nvSpPr>
            <p:spPr>
              <a:xfrm>
                <a:off x="6082879" y="4972881"/>
                <a:ext cx="85541" cy="98048"/>
              </a:xfrm>
              <a:custGeom>
                <a:avLst/>
                <a:gdLst/>
                <a:ahLst/>
                <a:cxnLst/>
                <a:rect l="l" t="t" r="r" b="b"/>
                <a:pathLst>
                  <a:path w="1067" h="1223" extrusionOk="0">
                    <a:moveTo>
                      <a:pt x="509" y="0"/>
                    </a:moveTo>
                    <a:cubicBezTo>
                      <a:pt x="476" y="173"/>
                      <a:pt x="452" y="337"/>
                      <a:pt x="411" y="509"/>
                    </a:cubicBezTo>
                    <a:cubicBezTo>
                      <a:pt x="272" y="542"/>
                      <a:pt x="140" y="583"/>
                      <a:pt x="9" y="624"/>
                    </a:cubicBezTo>
                    <a:cubicBezTo>
                      <a:pt x="1" y="624"/>
                      <a:pt x="26" y="632"/>
                      <a:pt x="34" y="632"/>
                    </a:cubicBezTo>
                    <a:cubicBezTo>
                      <a:pt x="157" y="673"/>
                      <a:pt x="280" y="697"/>
                      <a:pt x="411" y="722"/>
                    </a:cubicBezTo>
                    <a:cubicBezTo>
                      <a:pt x="444" y="894"/>
                      <a:pt x="476" y="1058"/>
                      <a:pt x="526" y="1222"/>
                    </a:cubicBezTo>
                    <a:cubicBezTo>
                      <a:pt x="558" y="1058"/>
                      <a:pt x="608" y="886"/>
                      <a:pt x="665" y="722"/>
                    </a:cubicBezTo>
                    <a:lnTo>
                      <a:pt x="1067" y="624"/>
                    </a:lnTo>
                    <a:cubicBezTo>
                      <a:pt x="919" y="583"/>
                      <a:pt x="780" y="558"/>
                      <a:pt x="632" y="525"/>
                    </a:cubicBezTo>
                    <a:cubicBezTo>
                      <a:pt x="591" y="353"/>
                      <a:pt x="542" y="164"/>
                      <a:pt x="509"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43" name="Google Shape;43;p5"/>
              <p:cNvSpPr/>
              <p:nvPr/>
            </p:nvSpPr>
            <p:spPr>
              <a:xfrm>
                <a:off x="184516" y="4820481"/>
                <a:ext cx="85541" cy="98048"/>
              </a:xfrm>
              <a:custGeom>
                <a:avLst/>
                <a:gdLst/>
                <a:ahLst/>
                <a:cxnLst/>
                <a:rect l="l" t="t" r="r" b="b"/>
                <a:pathLst>
                  <a:path w="1067" h="1223" extrusionOk="0">
                    <a:moveTo>
                      <a:pt x="509" y="0"/>
                    </a:moveTo>
                    <a:cubicBezTo>
                      <a:pt x="476" y="173"/>
                      <a:pt x="452" y="337"/>
                      <a:pt x="411" y="509"/>
                    </a:cubicBezTo>
                    <a:cubicBezTo>
                      <a:pt x="272" y="542"/>
                      <a:pt x="140" y="583"/>
                      <a:pt x="9" y="624"/>
                    </a:cubicBezTo>
                    <a:cubicBezTo>
                      <a:pt x="1" y="624"/>
                      <a:pt x="26" y="632"/>
                      <a:pt x="34" y="632"/>
                    </a:cubicBezTo>
                    <a:cubicBezTo>
                      <a:pt x="157" y="673"/>
                      <a:pt x="280" y="697"/>
                      <a:pt x="411" y="722"/>
                    </a:cubicBezTo>
                    <a:cubicBezTo>
                      <a:pt x="444" y="894"/>
                      <a:pt x="476" y="1058"/>
                      <a:pt x="526" y="1222"/>
                    </a:cubicBezTo>
                    <a:cubicBezTo>
                      <a:pt x="558" y="1058"/>
                      <a:pt x="608" y="886"/>
                      <a:pt x="665" y="722"/>
                    </a:cubicBezTo>
                    <a:lnTo>
                      <a:pt x="1067" y="624"/>
                    </a:lnTo>
                    <a:cubicBezTo>
                      <a:pt x="919" y="583"/>
                      <a:pt x="780" y="558"/>
                      <a:pt x="632" y="525"/>
                    </a:cubicBezTo>
                    <a:cubicBezTo>
                      <a:pt x="591" y="353"/>
                      <a:pt x="542" y="164"/>
                      <a:pt x="509"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44" name="Google Shape;44;p5"/>
              <p:cNvSpPr/>
              <p:nvPr/>
            </p:nvSpPr>
            <p:spPr>
              <a:xfrm>
                <a:off x="3520452" y="4896668"/>
                <a:ext cx="157133" cy="179501"/>
              </a:xfrm>
              <a:custGeom>
                <a:avLst/>
                <a:gdLst/>
                <a:ahLst/>
                <a:cxnLst/>
                <a:rect l="l" t="t" r="r" b="b"/>
                <a:pathLst>
                  <a:path w="1960" h="2239" extrusionOk="0">
                    <a:moveTo>
                      <a:pt x="935" y="0"/>
                    </a:moveTo>
                    <a:cubicBezTo>
                      <a:pt x="886" y="312"/>
                      <a:pt x="828" y="623"/>
                      <a:pt x="754" y="927"/>
                    </a:cubicBezTo>
                    <a:cubicBezTo>
                      <a:pt x="508" y="1000"/>
                      <a:pt x="271" y="1066"/>
                      <a:pt x="25" y="1148"/>
                    </a:cubicBezTo>
                    <a:cubicBezTo>
                      <a:pt x="0" y="1148"/>
                      <a:pt x="49" y="1156"/>
                      <a:pt x="66" y="1164"/>
                    </a:cubicBezTo>
                    <a:cubicBezTo>
                      <a:pt x="295" y="1230"/>
                      <a:pt x="525" y="1279"/>
                      <a:pt x="754" y="1320"/>
                    </a:cubicBezTo>
                    <a:cubicBezTo>
                      <a:pt x="828" y="1623"/>
                      <a:pt x="877" y="1935"/>
                      <a:pt x="968" y="2238"/>
                    </a:cubicBezTo>
                    <a:cubicBezTo>
                      <a:pt x="1033" y="1935"/>
                      <a:pt x="1115" y="1623"/>
                      <a:pt x="1222" y="1328"/>
                    </a:cubicBezTo>
                    <a:lnTo>
                      <a:pt x="1960" y="1132"/>
                    </a:lnTo>
                    <a:cubicBezTo>
                      <a:pt x="1697" y="1074"/>
                      <a:pt x="1435" y="1017"/>
                      <a:pt x="1172" y="959"/>
                    </a:cubicBezTo>
                    <a:cubicBezTo>
                      <a:pt x="1099" y="648"/>
                      <a:pt x="1009" y="303"/>
                      <a:pt x="935"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45" name="Google Shape;45;p5"/>
              <p:cNvSpPr/>
              <p:nvPr/>
            </p:nvSpPr>
            <p:spPr>
              <a:xfrm>
                <a:off x="8805779" y="4896681"/>
                <a:ext cx="85541" cy="98048"/>
              </a:xfrm>
              <a:custGeom>
                <a:avLst/>
                <a:gdLst/>
                <a:ahLst/>
                <a:cxnLst/>
                <a:rect l="l" t="t" r="r" b="b"/>
                <a:pathLst>
                  <a:path w="1067" h="1223" extrusionOk="0">
                    <a:moveTo>
                      <a:pt x="509" y="0"/>
                    </a:moveTo>
                    <a:cubicBezTo>
                      <a:pt x="476" y="173"/>
                      <a:pt x="452" y="337"/>
                      <a:pt x="411" y="509"/>
                    </a:cubicBezTo>
                    <a:cubicBezTo>
                      <a:pt x="272" y="542"/>
                      <a:pt x="140" y="583"/>
                      <a:pt x="9" y="624"/>
                    </a:cubicBezTo>
                    <a:cubicBezTo>
                      <a:pt x="1" y="624"/>
                      <a:pt x="26" y="632"/>
                      <a:pt x="34" y="632"/>
                    </a:cubicBezTo>
                    <a:cubicBezTo>
                      <a:pt x="157" y="673"/>
                      <a:pt x="280" y="697"/>
                      <a:pt x="411" y="722"/>
                    </a:cubicBezTo>
                    <a:cubicBezTo>
                      <a:pt x="444" y="894"/>
                      <a:pt x="476" y="1058"/>
                      <a:pt x="526" y="1222"/>
                    </a:cubicBezTo>
                    <a:cubicBezTo>
                      <a:pt x="558" y="1058"/>
                      <a:pt x="608" y="886"/>
                      <a:pt x="665" y="722"/>
                    </a:cubicBezTo>
                    <a:lnTo>
                      <a:pt x="1067" y="624"/>
                    </a:lnTo>
                    <a:cubicBezTo>
                      <a:pt x="919" y="583"/>
                      <a:pt x="780" y="558"/>
                      <a:pt x="632" y="525"/>
                    </a:cubicBezTo>
                    <a:cubicBezTo>
                      <a:pt x="591" y="353"/>
                      <a:pt x="542" y="164"/>
                      <a:pt x="509"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grpSp>
        <p:sp>
          <p:nvSpPr>
            <p:cNvPr id="46" name="Google Shape;46;p5"/>
            <p:cNvSpPr/>
            <p:nvPr/>
          </p:nvSpPr>
          <p:spPr>
            <a:xfrm>
              <a:off x="5982175" y="81342"/>
              <a:ext cx="85541" cy="97968"/>
            </a:xfrm>
            <a:custGeom>
              <a:avLst/>
              <a:gdLst/>
              <a:ahLst/>
              <a:cxnLst/>
              <a:rect l="l" t="t" r="r" b="b"/>
              <a:pathLst>
                <a:path w="1067" h="1222" extrusionOk="0">
                  <a:moveTo>
                    <a:pt x="509" y="0"/>
                  </a:moveTo>
                  <a:cubicBezTo>
                    <a:pt x="484" y="172"/>
                    <a:pt x="452" y="336"/>
                    <a:pt x="411" y="508"/>
                  </a:cubicBezTo>
                  <a:cubicBezTo>
                    <a:pt x="271" y="541"/>
                    <a:pt x="140" y="582"/>
                    <a:pt x="9" y="623"/>
                  </a:cubicBezTo>
                  <a:cubicBezTo>
                    <a:pt x="1" y="623"/>
                    <a:pt x="25" y="631"/>
                    <a:pt x="33" y="631"/>
                  </a:cubicBezTo>
                  <a:cubicBezTo>
                    <a:pt x="156" y="664"/>
                    <a:pt x="279" y="697"/>
                    <a:pt x="411" y="722"/>
                  </a:cubicBezTo>
                  <a:cubicBezTo>
                    <a:pt x="452" y="886"/>
                    <a:pt x="476" y="1058"/>
                    <a:pt x="525" y="1222"/>
                  </a:cubicBezTo>
                  <a:cubicBezTo>
                    <a:pt x="558" y="1050"/>
                    <a:pt x="607" y="886"/>
                    <a:pt x="665" y="722"/>
                  </a:cubicBezTo>
                  <a:lnTo>
                    <a:pt x="1067" y="615"/>
                  </a:lnTo>
                  <a:cubicBezTo>
                    <a:pt x="919" y="582"/>
                    <a:pt x="780" y="558"/>
                    <a:pt x="640" y="525"/>
                  </a:cubicBezTo>
                  <a:cubicBezTo>
                    <a:pt x="599" y="353"/>
                    <a:pt x="550" y="164"/>
                    <a:pt x="509"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grpSp>
    </p:spTree>
    <p:extLst>
      <p:ext uri="{BB962C8B-B14F-4D97-AF65-F5344CB8AC3E}">
        <p14:creationId xmlns:p14="http://schemas.microsoft.com/office/powerpoint/2010/main" val="3960517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0BACD5F-CE84-5D94-8EB7-797961995170}"/>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2EC373C1-FC57-24C7-EBE7-4A9DF72ECF9B}"/>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96BD072-93AB-490D-9144-784824CEB51C}"/>
              </a:ext>
            </a:extLst>
          </p:cNvPr>
          <p:cNvSpPr>
            <a:spLocks noGrp="1"/>
          </p:cNvSpPr>
          <p:nvPr>
            <p:ph type="dt" sz="half" idx="10"/>
          </p:nvPr>
        </p:nvSpPr>
        <p:spPr/>
        <p:txBody>
          <a:bodyPr/>
          <a:lstStyle/>
          <a:p>
            <a:fld id="{A53E9ED8-2E58-4947-9520-F6D9592DF1BD}" type="datetimeFigureOut">
              <a:rPr lang="it-IT" smtClean="0"/>
              <a:t>19/12/2022</a:t>
            </a:fld>
            <a:endParaRPr lang="it-IT"/>
          </a:p>
        </p:txBody>
      </p:sp>
      <p:sp>
        <p:nvSpPr>
          <p:cNvPr id="5" name="Segnaposto piè di pagina 4">
            <a:extLst>
              <a:ext uri="{FF2B5EF4-FFF2-40B4-BE49-F238E27FC236}">
                <a16:creationId xmlns:a16="http://schemas.microsoft.com/office/drawing/2014/main" id="{F10A661D-8454-D524-3816-A4946206A08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4FE9826-E3EC-D808-50DD-39F891D66206}"/>
              </a:ext>
            </a:extLst>
          </p:cNvPr>
          <p:cNvSpPr>
            <a:spLocks noGrp="1"/>
          </p:cNvSpPr>
          <p:nvPr>
            <p:ph type="sldNum" sz="quarter" idx="12"/>
          </p:nvPr>
        </p:nvSpPr>
        <p:spPr/>
        <p:txBody>
          <a:bodyPr/>
          <a:lstStyle/>
          <a:p>
            <a:fld id="{684C724D-00BD-4BFC-B16E-6E1027A2B8FB}" type="slidenum">
              <a:rPr lang="it-IT" smtClean="0"/>
              <a:t>‹N›</a:t>
            </a:fld>
            <a:endParaRPr lang="it-IT"/>
          </a:p>
        </p:txBody>
      </p:sp>
    </p:spTree>
    <p:extLst>
      <p:ext uri="{BB962C8B-B14F-4D97-AF65-F5344CB8AC3E}">
        <p14:creationId xmlns:p14="http://schemas.microsoft.com/office/powerpoint/2010/main" val="1109943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CE3FF2B-457E-0D8A-CEA5-F35D5E055632}"/>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165780B6-D8F6-DF0A-6BBA-01270ECF34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E2F10858-4D12-11B0-7B54-B3DC866A7A7C}"/>
              </a:ext>
            </a:extLst>
          </p:cNvPr>
          <p:cNvSpPr>
            <a:spLocks noGrp="1"/>
          </p:cNvSpPr>
          <p:nvPr>
            <p:ph type="dt" sz="half" idx="10"/>
          </p:nvPr>
        </p:nvSpPr>
        <p:spPr/>
        <p:txBody>
          <a:bodyPr/>
          <a:lstStyle/>
          <a:p>
            <a:fld id="{A53E9ED8-2E58-4947-9520-F6D9592DF1BD}" type="datetimeFigureOut">
              <a:rPr lang="it-IT" smtClean="0"/>
              <a:t>19/12/2022</a:t>
            </a:fld>
            <a:endParaRPr lang="it-IT"/>
          </a:p>
        </p:txBody>
      </p:sp>
      <p:sp>
        <p:nvSpPr>
          <p:cNvPr id="5" name="Segnaposto piè di pagina 4">
            <a:extLst>
              <a:ext uri="{FF2B5EF4-FFF2-40B4-BE49-F238E27FC236}">
                <a16:creationId xmlns:a16="http://schemas.microsoft.com/office/drawing/2014/main" id="{6AE5F97E-2137-C0A9-526F-9E4C7233E3D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1B02E45-F059-F2BE-DE61-93D4FCB344E0}"/>
              </a:ext>
            </a:extLst>
          </p:cNvPr>
          <p:cNvSpPr>
            <a:spLocks noGrp="1"/>
          </p:cNvSpPr>
          <p:nvPr>
            <p:ph type="sldNum" sz="quarter" idx="12"/>
          </p:nvPr>
        </p:nvSpPr>
        <p:spPr/>
        <p:txBody>
          <a:bodyPr/>
          <a:lstStyle/>
          <a:p>
            <a:fld id="{684C724D-00BD-4BFC-B16E-6E1027A2B8FB}" type="slidenum">
              <a:rPr lang="it-IT" smtClean="0"/>
              <a:t>‹N›</a:t>
            </a:fld>
            <a:endParaRPr lang="it-IT"/>
          </a:p>
        </p:txBody>
      </p:sp>
    </p:spTree>
    <p:extLst>
      <p:ext uri="{BB962C8B-B14F-4D97-AF65-F5344CB8AC3E}">
        <p14:creationId xmlns:p14="http://schemas.microsoft.com/office/powerpoint/2010/main" val="263518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3C05C7F-35C0-6EA7-F867-D51466748DCE}"/>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24118A2-475B-426A-7CB1-E4632348A6AE}"/>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A442D2D1-D84D-42CC-AF13-789D6C1D1302}"/>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530F03CB-3DA0-9C1B-5D37-B66BBB97DF3A}"/>
              </a:ext>
            </a:extLst>
          </p:cNvPr>
          <p:cNvSpPr>
            <a:spLocks noGrp="1"/>
          </p:cNvSpPr>
          <p:nvPr>
            <p:ph type="dt" sz="half" idx="10"/>
          </p:nvPr>
        </p:nvSpPr>
        <p:spPr/>
        <p:txBody>
          <a:bodyPr/>
          <a:lstStyle/>
          <a:p>
            <a:fld id="{A53E9ED8-2E58-4947-9520-F6D9592DF1BD}" type="datetimeFigureOut">
              <a:rPr lang="it-IT" smtClean="0"/>
              <a:t>19/12/2022</a:t>
            </a:fld>
            <a:endParaRPr lang="it-IT"/>
          </a:p>
        </p:txBody>
      </p:sp>
      <p:sp>
        <p:nvSpPr>
          <p:cNvPr id="6" name="Segnaposto piè di pagina 5">
            <a:extLst>
              <a:ext uri="{FF2B5EF4-FFF2-40B4-BE49-F238E27FC236}">
                <a16:creationId xmlns:a16="http://schemas.microsoft.com/office/drawing/2014/main" id="{618A2D42-5447-D35A-9C50-07A24665E10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98AD91C-15B8-0FD0-C416-6551B0B4C160}"/>
              </a:ext>
            </a:extLst>
          </p:cNvPr>
          <p:cNvSpPr>
            <a:spLocks noGrp="1"/>
          </p:cNvSpPr>
          <p:nvPr>
            <p:ph type="sldNum" sz="quarter" idx="12"/>
          </p:nvPr>
        </p:nvSpPr>
        <p:spPr/>
        <p:txBody>
          <a:bodyPr/>
          <a:lstStyle/>
          <a:p>
            <a:fld id="{684C724D-00BD-4BFC-B16E-6E1027A2B8FB}" type="slidenum">
              <a:rPr lang="it-IT" smtClean="0"/>
              <a:t>‹N›</a:t>
            </a:fld>
            <a:endParaRPr lang="it-IT"/>
          </a:p>
        </p:txBody>
      </p:sp>
    </p:spTree>
    <p:extLst>
      <p:ext uri="{BB962C8B-B14F-4D97-AF65-F5344CB8AC3E}">
        <p14:creationId xmlns:p14="http://schemas.microsoft.com/office/powerpoint/2010/main" val="1318108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438CE5A-CBE5-4128-0626-8CB17340C61D}"/>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616B68B-F325-7254-E3BC-76BA02F97A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1500CC24-B791-F338-69D9-3BCDB0B26076}"/>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853EB541-649D-DBA8-FAC6-E191E90C8A3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8190B585-8AF9-5E55-0577-B0C74F01D79A}"/>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A81EEBCA-66A7-6585-F132-15F435B3F87D}"/>
              </a:ext>
            </a:extLst>
          </p:cNvPr>
          <p:cNvSpPr>
            <a:spLocks noGrp="1"/>
          </p:cNvSpPr>
          <p:nvPr>
            <p:ph type="dt" sz="half" idx="10"/>
          </p:nvPr>
        </p:nvSpPr>
        <p:spPr/>
        <p:txBody>
          <a:bodyPr/>
          <a:lstStyle/>
          <a:p>
            <a:fld id="{A53E9ED8-2E58-4947-9520-F6D9592DF1BD}" type="datetimeFigureOut">
              <a:rPr lang="it-IT" smtClean="0"/>
              <a:t>19/12/2022</a:t>
            </a:fld>
            <a:endParaRPr lang="it-IT"/>
          </a:p>
        </p:txBody>
      </p:sp>
      <p:sp>
        <p:nvSpPr>
          <p:cNvPr id="8" name="Segnaposto piè di pagina 7">
            <a:extLst>
              <a:ext uri="{FF2B5EF4-FFF2-40B4-BE49-F238E27FC236}">
                <a16:creationId xmlns:a16="http://schemas.microsoft.com/office/drawing/2014/main" id="{2C2AA70D-D92E-31BC-8D47-1020C2C5E78A}"/>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90013A0A-797D-C506-6E7A-3C4EC893BC55}"/>
              </a:ext>
            </a:extLst>
          </p:cNvPr>
          <p:cNvSpPr>
            <a:spLocks noGrp="1"/>
          </p:cNvSpPr>
          <p:nvPr>
            <p:ph type="sldNum" sz="quarter" idx="12"/>
          </p:nvPr>
        </p:nvSpPr>
        <p:spPr/>
        <p:txBody>
          <a:bodyPr/>
          <a:lstStyle/>
          <a:p>
            <a:fld id="{684C724D-00BD-4BFC-B16E-6E1027A2B8FB}" type="slidenum">
              <a:rPr lang="it-IT" smtClean="0"/>
              <a:t>‹N›</a:t>
            </a:fld>
            <a:endParaRPr lang="it-IT"/>
          </a:p>
        </p:txBody>
      </p:sp>
    </p:spTree>
    <p:extLst>
      <p:ext uri="{BB962C8B-B14F-4D97-AF65-F5344CB8AC3E}">
        <p14:creationId xmlns:p14="http://schemas.microsoft.com/office/powerpoint/2010/main" val="480765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64216-CFD3-4700-9D14-392A0F9181FA}"/>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39CC0841-E97A-6AF2-6B28-D1468003CFE1}"/>
              </a:ext>
            </a:extLst>
          </p:cNvPr>
          <p:cNvSpPr>
            <a:spLocks noGrp="1"/>
          </p:cNvSpPr>
          <p:nvPr>
            <p:ph type="dt" sz="half" idx="10"/>
          </p:nvPr>
        </p:nvSpPr>
        <p:spPr/>
        <p:txBody>
          <a:bodyPr/>
          <a:lstStyle/>
          <a:p>
            <a:fld id="{A53E9ED8-2E58-4947-9520-F6D9592DF1BD}" type="datetimeFigureOut">
              <a:rPr lang="it-IT" smtClean="0"/>
              <a:t>19/12/2022</a:t>
            </a:fld>
            <a:endParaRPr lang="it-IT"/>
          </a:p>
        </p:txBody>
      </p:sp>
      <p:sp>
        <p:nvSpPr>
          <p:cNvPr id="4" name="Segnaposto piè di pagina 3">
            <a:extLst>
              <a:ext uri="{FF2B5EF4-FFF2-40B4-BE49-F238E27FC236}">
                <a16:creationId xmlns:a16="http://schemas.microsoft.com/office/drawing/2014/main" id="{51061674-3993-E26C-7058-4D69FBBD55C7}"/>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230280AC-A102-255F-9AD4-FD6FAD256181}"/>
              </a:ext>
            </a:extLst>
          </p:cNvPr>
          <p:cNvSpPr>
            <a:spLocks noGrp="1"/>
          </p:cNvSpPr>
          <p:nvPr>
            <p:ph type="sldNum" sz="quarter" idx="12"/>
          </p:nvPr>
        </p:nvSpPr>
        <p:spPr/>
        <p:txBody>
          <a:bodyPr/>
          <a:lstStyle/>
          <a:p>
            <a:fld id="{684C724D-00BD-4BFC-B16E-6E1027A2B8FB}" type="slidenum">
              <a:rPr lang="it-IT" smtClean="0"/>
              <a:t>‹N›</a:t>
            </a:fld>
            <a:endParaRPr lang="it-IT"/>
          </a:p>
        </p:txBody>
      </p:sp>
    </p:spTree>
    <p:extLst>
      <p:ext uri="{BB962C8B-B14F-4D97-AF65-F5344CB8AC3E}">
        <p14:creationId xmlns:p14="http://schemas.microsoft.com/office/powerpoint/2010/main" val="327202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16AEAB77-5CD5-370E-8539-9E79C81CEEF7}"/>
              </a:ext>
            </a:extLst>
          </p:cNvPr>
          <p:cNvSpPr>
            <a:spLocks noGrp="1"/>
          </p:cNvSpPr>
          <p:nvPr>
            <p:ph type="dt" sz="half" idx="10"/>
          </p:nvPr>
        </p:nvSpPr>
        <p:spPr/>
        <p:txBody>
          <a:bodyPr/>
          <a:lstStyle/>
          <a:p>
            <a:fld id="{A53E9ED8-2E58-4947-9520-F6D9592DF1BD}" type="datetimeFigureOut">
              <a:rPr lang="it-IT" smtClean="0"/>
              <a:t>19/12/2022</a:t>
            </a:fld>
            <a:endParaRPr lang="it-IT"/>
          </a:p>
        </p:txBody>
      </p:sp>
      <p:sp>
        <p:nvSpPr>
          <p:cNvPr id="3" name="Segnaposto piè di pagina 2">
            <a:extLst>
              <a:ext uri="{FF2B5EF4-FFF2-40B4-BE49-F238E27FC236}">
                <a16:creationId xmlns:a16="http://schemas.microsoft.com/office/drawing/2014/main" id="{08EE2757-0CBD-4A88-CA25-7547567C1A93}"/>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53C50E56-7483-F7AD-6D85-7B8653E57225}"/>
              </a:ext>
            </a:extLst>
          </p:cNvPr>
          <p:cNvSpPr>
            <a:spLocks noGrp="1"/>
          </p:cNvSpPr>
          <p:nvPr>
            <p:ph type="sldNum" sz="quarter" idx="12"/>
          </p:nvPr>
        </p:nvSpPr>
        <p:spPr/>
        <p:txBody>
          <a:bodyPr/>
          <a:lstStyle/>
          <a:p>
            <a:fld id="{684C724D-00BD-4BFC-B16E-6E1027A2B8FB}" type="slidenum">
              <a:rPr lang="it-IT" smtClean="0"/>
              <a:t>‹N›</a:t>
            </a:fld>
            <a:endParaRPr lang="it-IT"/>
          </a:p>
        </p:txBody>
      </p:sp>
    </p:spTree>
    <p:extLst>
      <p:ext uri="{BB962C8B-B14F-4D97-AF65-F5344CB8AC3E}">
        <p14:creationId xmlns:p14="http://schemas.microsoft.com/office/powerpoint/2010/main" val="3815696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FF91944-1489-75A1-DC7E-2B5AFB3019A7}"/>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743CF09-87CF-4495-E414-C41DCDC8045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4DFA377C-AFD5-C6DA-AC0C-74FBCD6E52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14D18B5E-42D8-97FF-6F67-E6FA10E28B1E}"/>
              </a:ext>
            </a:extLst>
          </p:cNvPr>
          <p:cNvSpPr>
            <a:spLocks noGrp="1"/>
          </p:cNvSpPr>
          <p:nvPr>
            <p:ph type="dt" sz="half" idx="10"/>
          </p:nvPr>
        </p:nvSpPr>
        <p:spPr/>
        <p:txBody>
          <a:bodyPr/>
          <a:lstStyle/>
          <a:p>
            <a:fld id="{A53E9ED8-2E58-4947-9520-F6D9592DF1BD}" type="datetimeFigureOut">
              <a:rPr lang="it-IT" smtClean="0"/>
              <a:t>19/12/2022</a:t>
            </a:fld>
            <a:endParaRPr lang="it-IT"/>
          </a:p>
        </p:txBody>
      </p:sp>
      <p:sp>
        <p:nvSpPr>
          <p:cNvPr id="6" name="Segnaposto piè di pagina 5">
            <a:extLst>
              <a:ext uri="{FF2B5EF4-FFF2-40B4-BE49-F238E27FC236}">
                <a16:creationId xmlns:a16="http://schemas.microsoft.com/office/drawing/2014/main" id="{45D3C280-3026-2A20-461E-1E072DDD213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1144292-F368-36B4-5B69-D09D6D7BBE65}"/>
              </a:ext>
            </a:extLst>
          </p:cNvPr>
          <p:cNvSpPr>
            <a:spLocks noGrp="1"/>
          </p:cNvSpPr>
          <p:nvPr>
            <p:ph type="sldNum" sz="quarter" idx="12"/>
          </p:nvPr>
        </p:nvSpPr>
        <p:spPr/>
        <p:txBody>
          <a:bodyPr/>
          <a:lstStyle/>
          <a:p>
            <a:fld id="{684C724D-00BD-4BFC-B16E-6E1027A2B8FB}" type="slidenum">
              <a:rPr lang="it-IT" smtClean="0"/>
              <a:t>‹N›</a:t>
            </a:fld>
            <a:endParaRPr lang="it-IT"/>
          </a:p>
        </p:txBody>
      </p:sp>
    </p:spTree>
    <p:extLst>
      <p:ext uri="{BB962C8B-B14F-4D97-AF65-F5344CB8AC3E}">
        <p14:creationId xmlns:p14="http://schemas.microsoft.com/office/powerpoint/2010/main" val="1539014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82A4CD4-2D6B-1541-FE13-23EE2D7CFAFE}"/>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B2997D9F-A5D5-FF58-38D0-1DE97AAFB0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62460905-1A5C-3129-EE44-368E5D59ED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DEF66C2C-DF3A-2CDC-92C0-BF8C90F9AD63}"/>
              </a:ext>
            </a:extLst>
          </p:cNvPr>
          <p:cNvSpPr>
            <a:spLocks noGrp="1"/>
          </p:cNvSpPr>
          <p:nvPr>
            <p:ph type="dt" sz="half" idx="10"/>
          </p:nvPr>
        </p:nvSpPr>
        <p:spPr/>
        <p:txBody>
          <a:bodyPr/>
          <a:lstStyle/>
          <a:p>
            <a:fld id="{A53E9ED8-2E58-4947-9520-F6D9592DF1BD}" type="datetimeFigureOut">
              <a:rPr lang="it-IT" smtClean="0"/>
              <a:t>19/12/2022</a:t>
            </a:fld>
            <a:endParaRPr lang="it-IT"/>
          </a:p>
        </p:txBody>
      </p:sp>
      <p:sp>
        <p:nvSpPr>
          <p:cNvPr id="6" name="Segnaposto piè di pagina 5">
            <a:extLst>
              <a:ext uri="{FF2B5EF4-FFF2-40B4-BE49-F238E27FC236}">
                <a16:creationId xmlns:a16="http://schemas.microsoft.com/office/drawing/2014/main" id="{ABAEE8D4-07CD-4F41-3861-DD902DF871E1}"/>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B2F11449-F0E1-EC7D-EEEE-E22A8C343961}"/>
              </a:ext>
            </a:extLst>
          </p:cNvPr>
          <p:cNvSpPr>
            <a:spLocks noGrp="1"/>
          </p:cNvSpPr>
          <p:nvPr>
            <p:ph type="sldNum" sz="quarter" idx="12"/>
          </p:nvPr>
        </p:nvSpPr>
        <p:spPr/>
        <p:txBody>
          <a:bodyPr/>
          <a:lstStyle/>
          <a:p>
            <a:fld id="{684C724D-00BD-4BFC-B16E-6E1027A2B8FB}" type="slidenum">
              <a:rPr lang="it-IT" smtClean="0"/>
              <a:t>‹N›</a:t>
            </a:fld>
            <a:endParaRPr lang="it-IT"/>
          </a:p>
        </p:txBody>
      </p:sp>
    </p:spTree>
    <p:extLst>
      <p:ext uri="{BB962C8B-B14F-4D97-AF65-F5344CB8AC3E}">
        <p14:creationId xmlns:p14="http://schemas.microsoft.com/office/powerpoint/2010/main" val="2263351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B850ACE7-FB24-5741-5B5F-C7C44534B99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DB6D9D2E-A012-58DB-48CC-5423C9FDAF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14EE585-7B30-7707-12F9-CB6F5BDE297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3E9ED8-2E58-4947-9520-F6D9592DF1BD}" type="datetimeFigureOut">
              <a:rPr lang="it-IT" smtClean="0"/>
              <a:t>19/12/2022</a:t>
            </a:fld>
            <a:endParaRPr lang="it-IT"/>
          </a:p>
        </p:txBody>
      </p:sp>
      <p:sp>
        <p:nvSpPr>
          <p:cNvPr id="5" name="Segnaposto piè di pagina 4">
            <a:extLst>
              <a:ext uri="{FF2B5EF4-FFF2-40B4-BE49-F238E27FC236}">
                <a16:creationId xmlns:a16="http://schemas.microsoft.com/office/drawing/2014/main" id="{4E856A9B-FE0B-148B-6C70-BF79B9DA2C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FA0561A5-030A-354B-0AB1-835FA2541A5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4C724D-00BD-4BFC-B16E-6E1027A2B8FB}" type="slidenum">
              <a:rPr lang="it-IT" smtClean="0"/>
              <a:t>‹N›</a:t>
            </a:fld>
            <a:endParaRPr lang="it-IT"/>
          </a:p>
        </p:txBody>
      </p:sp>
    </p:spTree>
    <p:extLst>
      <p:ext uri="{BB962C8B-B14F-4D97-AF65-F5344CB8AC3E}">
        <p14:creationId xmlns:p14="http://schemas.microsoft.com/office/powerpoint/2010/main" val="24337701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s://www.essereanimali.org/2020/12/anche-le-mucche-incinte-finiscono-al-macello/" TargetMode="External"/><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3" Type="http://schemas.openxmlformats.org/officeDocument/2006/relationships/hyperlink" Target="https://smartfood.ieo.it/food-science/evidenze-e-news/emissioni-co2-impatto-ambientale-dieta-onnivora-dieta-latto-ovo-vegetariana-dieta-vegana/" TargetMode="External"/><Relationship Id="rId2" Type="http://schemas.openxmlformats.org/officeDocument/2006/relationships/notesSlide" Target="../notesSlides/notesSlide23.xml"/><Relationship Id="rId1" Type="http://schemas.openxmlformats.org/officeDocument/2006/relationships/slideLayout" Target="../slideLayouts/slideLayout16.xml"/><Relationship Id="rId5" Type="http://schemas.openxmlformats.org/officeDocument/2006/relationships/hyperlink" Target="https://www.wwf.ch/it/i-nostri-obiettivi/soia-piccoli-legumi-di-enorme-importanza" TargetMode="External"/><Relationship Id="rId4" Type="http://schemas.openxmlformats.org/officeDocument/2006/relationships/hyperlink" Target="https://www.repubblica.it/green-and-blue/2021/11/26/news/una_dieta_vegetariana_impatta_il_60_in_meno_di_una_onnivora_sul_pianeta-327761281/"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99000">
              <a:schemeClr val="accent1">
                <a:lumMod val="5000"/>
                <a:lumOff val="95000"/>
              </a:schemeClr>
            </a:gs>
            <a:gs pos="39000">
              <a:schemeClr val="accent6">
                <a:lumMod val="60000"/>
                <a:lumOff val="40000"/>
              </a:schemeClr>
            </a:gs>
            <a:gs pos="100000">
              <a:schemeClr val="accent6">
                <a:lumMod val="40000"/>
                <a:lumOff val="60000"/>
              </a:schemeClr>
            </a:gs>
            <a:gs pos="72000">
              <a:schemeClr val="accent6">
                <a:lumMod val="40000"/>
                <a:lumOff val="60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solidFill>
            <a:schemeClr val="accent2">
              <a:lumMod val="60000"/>
              <a:lumOff val="40000"/>
            </a:schemeClr>
          </a:solid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a:normAutofit/>
          </a:bodyPr>
          <a:lstStyle/>
          <a:p>
            <a:r>
              <a:rPr lang="it-IT" sz="5400" b="1" dirty="0" smtClean="0"/>
              <a:t>COME SI FA IL FORMAGGIO?</a:t>
            </a:r>
            <a:endParaRPr lang="it-IT" sz="5400" b="1" dirty="0"/>
          </a:p>
        </p:txBody>
      </p:sp>
      <p:sp>
        <p:nvSpPr>
          <p:cNvPr id="3" name="Segnaposto contenuto 2"/>
          <p:cNvSpPr>
            <a:spLocks noGrp="1"/>
          </p:cNvSpPr>
          <p:nvPr>
            <p:ph idx="1"/>
          </p:nvPr>
        </p:nvSpPr>
        <p:spPr>
          <a:xfrm>
            <a:off x="2002535" y="1929383"/>
            <a:ext cx="9857233" cy="3948397"/>
          </a:xfrm>
          <a:solidFill>
            <a:srgbClr val="FFC000"/>
          </a:solidFill>
          <a:ln>
            <a:solidFill>
              <a:srgbClr val="F8CBAD"/>
            </a:solid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lstStyle/>
          <a:p>
            <a:pPr marL="0" indent="0" algn="ctr">
              <a:buNone/>
            </a:pPr>
            <a:r>
              <a:rPr lang="it-IT" b="1" dirty="0" smtClean="0">
                <a:solidFill>
                  <a:schemeClr val="accent2">
                    <a:lumMod val="75000"/>
                  </a:schemeClr>
                </a:solidFill>
              </a:rPr>
              <a:t>CLASSE 3° E</a:t>
            </a:r>
          </a:p>
          <a:p>
            <a:pPr marL="0" indent="0" algn="ctr">
              <a:buNone/>
            </a:pPr>
            <a:r>
              <a:rPr lang="it-IT" b="1" dirty="0" smtClean="0">
                <a:solidFill>
                  <a:schemeClr val="accent2">
                    <a:lumMod val="75000"/>
                  </a:schemeClr>
                </a:solidFill>
              </a:rPr>
              <a:t>ISTITUTO MARCO POLO</a:t>
            </a:r>
          </a:p>
          <a:p>
            <a:pPr marL="0" indent="0" algn="ctr">
              <a:buNone/>
            </a:pPr>
            <a:r>
              <a:rPr lang="it-IT" b="1" dirty="0" smtClean="0">
                <a:solidFill>
                  <a:schemeClr val="accent2">
                    <a:lumMod val="75000"/>
                  </a:schemeClr>
                </a:solidFill>
              </a:rPr>
              <a:t>FIRENZE</a:t>
            </a:r>
          </a:p>
          <a:p>
            <a:pPr marL="0" indent="0">
              <a:buNone/>
            </a:pPr>
            <a:endParaRPr lang="it-IT" dirty="0"/>
          </a:p>
          <a:p>
            <a:pPr marL="0" indent="0" algn="r">
              <a:buNone/>
            </a:pPr>
            <a:r>
              <a:rPr lang="it-IT" dirty="0" smtClean="0"/>
              <a:t>LABORATORIO DI </a:t>
            </a:r>
            <a:r>
              <a:rPr lang="it-IT" sz="3200" dirty="0" smtClean="0">
                <a:solidFill>
                  <a:schemeClr val="accent2">
                    <a:lumMod val="75000"/>
                  </a:schemeClr>
                </a:solidFill>
              </a:rPr>
              <a:t>EQUONOMIA</a:t>
            </a:r>
          </a:p>
          <a:p>
            <a:pPr marL="0" indent="0" algn="r">
              <a:buNone/>
            </a:pPr>
            <a:r>
              <a:rPr lang="it-IT" dirty="0" smtClean="0"/>
              <a:t>con </a:t>
            </a:r>
            <a:r>
              <a:rPr lang="it-IT" b="1" dirty="0" smtClean="0"/>
              <a:t>FEDERICO CALO’ CARDUCCI</a:t>
            </a:r>
          </a:p>
          <a:p>
            <a:pPr marL="0" indent="0" algn="r">
              <a:buNone/>
            </a:pPr>
            <a:r>
              <a:rPr lang="it-IT" dirty="0" smtClean="0"/>
              <a:t> </a:t>
            </a:r>
            <a:endParaRPr lang="it-IT" dirty="0"/>
          </a:p>
        </p:txBody>
      </p:sp>
      <p:sp>
        <p:nvSpPr>
          <p:cNvPr id="4" name="Ovale 3"/>
          <p:cNvSpPr/>
          <p:nvPr/>
        </p:nvSpPr>
        <p:spPr>
          <a:xfrm>
            <a:off x="4193931" y="2593731"/>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 name="Immagine 4"/>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20272894">
            <a:off x="1218494" y="3760880"/>
            <a:ext cx="4474667" cy="1323182"/>
          </a:xfrm>
          <a:prstGeom prst="rect">
            <a:avLst/>
          </a:prstGeom>
          <a:solidFill>
            <a:srgbClr val="92D050"/>
          </a:solidFill>
        </p:spPr>
      </p:pic>
    </p:spTree>
    <p:extLst>
      <p:ext uri="{BB962C8B-B14F-4D97-AF65-F5344CB8AC3E}">
        <p14:creationId xmlns:p14="http://schemas.microsoft.com/office/powerpoint/2010/main" val="642830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FB9E0AD7-5530-491D-9F92-99339672465E}"/>
              </a:ext>
            </a:extLst>
          </p:cNvPr>
          <p:cNvSpPr>
            <a:spLocks noGrp="1"/>
          </p:cNvSpPr>
          <p:nvPr>
            <p:ph type="subTitle" idx="1"/>
          </p:nvPr>
        </p:nvSpPr>
        <p:spPr>
          <a:xfrm>
            <a:off x="1277815" y="1825504"/>
            <a:ext cx="9636369" cy="4823791"/>
          </a:xfrm>
          <a:solidFill>
            <a:schemeClr val="accent6">
              <a:lumMod val="40000"/>
              <a:lumOff val="60000"/>
            </a:schemeClr>
          </a:solidFill>
        </p:spPr>
        <p:txBody>
          <a:bodyPr>
            <a:normAutofit/>
          </a:bodyPr>
          <a:lstStyle/>
          <a:p>
            <a:pPr marL="342900" indent="-342900" algn="l">
              <a:buFont typeface="Arial" panose="020B0604020202020204" pitchFamily="34" charset="0"/>
              <a:buChar char="•"/>
            </a:pPr>
            <a:r>
              <a:rPr lang="it-IT" sz="2200" dirty="0"/>
              <a:t>Le mucche, come tutti i mammiferi, producono il latte solo dopo la gravidanza fino allo svezzamento del cucciolo. Negli allevamenti vengono continuamente inseminate artificialmente e munte per lunghi mesi. La mungitura non è manuale, avviene attraverso macchinari attaccati direttamente alle mammelle, che estraggono fino a 40 litri di latte al giorno.</a:t>
            </a:r>
          </a:p>
          <a:p>
            <a:endParaRPr lang="it-IT" sz="2200" dirty="0"/>
          </a:p>
          <a:p>
            <a:pPr marL="342900" indent="-342900" algn="l">
              <a:buFont typeface="Arial" panose="020B0604020202020204" pitchFamily="34" charset="0"/>
              <a:buChar char="•"/>
            </a:pPr>
            <a:r>
              <a:rPr lang="it-IT" sz="2200" dirty="0"/>
              <a:t> Dopo alcuni anni, la quantità di latte che le mucche producono si riduce, infatti esse non riescono a mantenere i ritmi di produzione che non tengono conto del loro benessere. Quando questo accade, vengono avviate al macello e sostituite con mucche più giovani. Le mucche da latte vengono generalmente abbattute molto presto, in media dopo la loro terza lattazione. Allo stato naturale, una mucca da latte potrebbe vivere fino a 20 anni.</a:t>
            </a:r>
          </a:p>
          <a:p>
            <a:endParaRPr lang="it-IT" dirty="0"/>
          </a:p>
        </p:txBody>
      </p:sp>
      <p:sp>
        <p:nvSpPr>
          <p:cNvPr id="6" name="CasellaDiTesto 5">
            <a:extLst>
              <a:ext uri="{FF2B5EF4-FFF2-40B4-BE49-F238E27FC236}">
                <a16:creationId xmlns:a16="http://schemas.microsoft.com/office/drawing/2014/main" id="{4B734A5C-B994-3461-602F-B83A118BCE7A}"/>
              </a:ext>
            </a:extLst>
          </p:cNvPr>
          <p:cNvSpPr txBox="1"/>
          <p:nvPr/>
        </p:nvSpPr>
        <p:spPr>
          <a:xfrm>
            <a:off x="1509931" y="377518"/>
            <a:ext cx="9636369" cy="1200329"/>
          </a:xfrm>
          <a:prstGeom prst="rect">
            <a:avLst/>
          </a:prstGeom>
          <a:noFill/>
        </p:spPr>
        <p:txBody>
          <a:bodyPr wrap="square" rtlCol="0">
            <a:spAutoFit/>
          </a:bodyPr>
          <a:lstStyle/>
          <a:p>
            <a:pPr algn="ctr"/>
            <a:r>
              <a:rPr lang="it-IT" sz="3600" dirty="0">
                <a:latin typeface="Arial Rounded MT Bold" panose="020F0704030504030204" pitchFamily="34" charset="0"/>
              </a:rPr>
              <a:t>Come viene prodotto il latte di mucca negli allevamenti</a:t>
            </a:r>
          </a:p>
        </p:txBody>
      </p:sp>
    </p:spTree>
    <p:extLst>
      <p:ext uri="{BB962C8B-B14F-4D97-AF65-F5344CB8AC3E}">
        <p14:creationId xmlns:p14="http://schemas.microsoft.com/office/powerpoint/2010/main" val="2380308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1148690-D187-3C7B-F4F4-81825FBE0888}"/>
              </a:ext>
            </a:extLst>
          </p:cNvPr>
          <p:cNvSpPr>
            <a:spLocks noGrp="1"/>
          </p:cNvSpPr>
          <p:nvPr>
            <p:ph type="title"/>
          </p:nvPr>
        </p:nvSpPr>
        <p:spPr>
          <a:xfrm>
            <a:off x="721377" y="228622"/>
            <a:ext cx="6937513" cy="1325563"/>
          </a:xfrm>
        </p:spPr>
        <p:txBody>
          <a:bodyPr>
            <a:normAutofit/>
          </a:bodyPr>
          <a:lstStyle/>
          <a:p>
            <a:pPr algn="ctr"/>
            <a:r>
              <a:rPr lang="it-IT" sz="3600" dirty="0">
                <a:latin typeface="Arial Rounded MT Bold" panose="020F0704030504030204" pitchFamily="34" charset="0"/>
                <a:cs typeface="Aharoni" panose="02010803020104030203" pitchFamily="2" charset="-79"/>
              </a:rPr>
              <a:t>Quanto latte viene prodotto</a:t>
            </a:r>
          </a:p>
        </p:txBody>
      </p:sp>
      <p:sp>
        <p:nvSpPr>
          <p:cNvPr id="3" name="Segnaposto contenuto 2">
            <a:extLst>
              <a:ext uri="{FF2B5EF4-FFF2-40B4-BE49-F238E27FC236}">
                <a16:creationId xmlns:a16="http://schemas.microsoft.com/office/drawing/2014/main" id="{DCA1E5F4-4A8F-3D69-A997-8F1FD99F9100}"/>
              </a:ext>
            </a:extLst>
          </p:cNvPr>
          <p:cNvSpPr>
            <a:spLocks noGrp="1"/>
          </p:cNvSpPr>
          <p:nvPr>
            <p:ph idx="1"/>
          </p:nvPr>
        </p:nvSpPr>
        <p:spPr>
          <a:xfrm>
            <a:off x="1115247" y="1406144"/>
            <a:ext cx="5645374" cy="4739506"/>
          </a:xfrm>
          <a:solidFill>
            <a:schemeClr val="accent6">
              <a:lumMod val="20000"/>
              <a:lumOff val="80000"/>
            </a:schemeClr>
          </a:solidFill>
        </p:spPr>
        <p:txBody>
          <a:bodyPr>
            <a:noAutofit/>
          </a:bodyPr>
          <a:lstStyle/>
          <a:p>
            <a:pPr marL="0" indent="0">
              <a:buNone/>
            </a:pPr>
            <a:r>
              <a:rPr lang="it-IT" sz="2400" dirty="0"/>
              <a:t>Mentre una mucca che allatta produrrebbe naturalmente circa 4 litri di latte al giorno, una mucca da latte produce in media 28 litri di latte al giorno per un periodo di 10 mesi. (A causa di questo le mucche sono soggette a mastiti, problemi di fertilità e disturbi funzionali). Durante il picco di lattazione, le mucche da latte ad alto rendimento possono arrivare a produrre fino a 60 litri al giorno e fino a 12.000 litri nel totale della loro lattazione.</a:t>
            </a:r>
          </a:p>
          <a:p>
            <a:pPr marL="0" indent="0">
              <a:buNone/>
            </a:pPr>
            <a:endParaRPr lang="it-IT" sz="2200" dirty="0"/>
          </a:p>
          <a:p>
            <a:pPr marL="0" indent="0">
              <a:buNone/>
            </a:pPr>
            <a:endParaRPr lang="it-IT" sz="2400" dirty="0"/>
          </a:p>
        </p:txBody>
      </p:sp>
      <p:pic>
        <p:nvPicPr>
          <p:cNvPr id="4" name="Immagine 3">
            <a:extLst>
              <a:ext uri="{FF2B5EF4-FFF2-40B4-BE49-F238E27FC236}">
                <a16:creationId xmlns:a16="http://schemas.microsoft.com/office/drawing/2014/main" id="{4B1CB9BF-3909-0BD6-CFB5-973BB6E69092}"/>
              </a:ext>
            </a:extLst>
          </p:cNvPr>
          <p:cNvPicPr>
            <a:picLocks noChangeAspect="1"/>
          </p:cNvPicPr>
          <p:nvPr/>
        </p:nvPicPr>
        <p:blipFill>
          <a:blip r:embed="rId2"/>
          <a:stretch>
            <a:fillRect/>
          </a:stretch>
        </p:blipFill>
        <p:spPr>
          <a:xfrm>
            <a:off x="8254067" y="3969739"/>
            <a:ext cx="3699561" cy="2454236"/>
          </a:xfrm>
          <a:prstGeom prst="rect">
            <a:avLst/>
          </a:prstGeom>
        </p:spPr>
      </p:pic>
      <p:pic>
        <p:nvPicPr>
          <p:cNvPr id="5" name="Immagine 4">
            <a:extLst>
              <a:ext uri="{FF2B5EF4-FFF2-40B4-BE49-F238E27FC236}">
                <a16:creationId xmlns:a16="http://schemas.microsoft.com/office/drawing/2014/main" id="{4FE378BD-752F-0385-B96C-02585200B53E}"/>
              </a:ext>
            </a:extLst>
          </p:cNvPr>
          <p:cNvPicPr>
            <a:picLocks noChangeAspect="1"/>
          </p:cNvPicPr>
          <p:nvPr/>
        </p:nvPicPr>
        <p:blipFill>
          <a:blip r:embed="rId3"/>
          <a:stretch>
            <a:fillRect/>
          </a:stretch>
        </p:blipFill>
        <p:spPr>
          <a:xfrm>
            <a:off x="8278783" y="1378321"/>
            <a:ext cx="3674845" cy="2050679"/>
          </a:xfrm>
          <a:prstGeom prst="rect">
            <a:avLst/>
          </a:prstGeom>
        </p:spPr>
      </p:pic>
    </p:spTree>
    <p:extLst>
      <p:ext uri="{BB962C8B-B14F-4D97-AF65-F5344CB8AC3E}">
        <p14:creationId xmlns:p14="http://schemas.microsoft.com/office/powerpoint/2010/main" val="27088963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3"/>
          <p:cNvSpPr txBox="1">
            <a:spLocks noGrp="1"/>
          </p:cNvSpPr>
          <p:nvPr>
            <p:ph type="ctrTitle"/>
          </p:nvPr>
        </p:nvSpPr>
        <p:spPr>
          <a:xfrm>
            <a:off x="683600" y="2524400"/>
            <a:ext cx="10824800" cy="2030400"/>
          </a:xfrm>
          <a:prstGeom prst="rect">
            <a:avLst/>
          </a:prstGeom>
          <a:noFill/>
        </p:spPr>
        <p:txBody>
          <a:bodyPr spcFirstLastPara="1" vert="horz" wrap="square" lIns="121900" tIns="121900" rIns="121900" bIns="121900" rtlCol="0" anchor="b" anchorCtr="0">
            <a:noAutofit/>
          </a:bodyPr>
          <a:lstStyle/>
          <a:p>
            <a:pPr algn="l">
              <a:spcBef>
                <a:spcPts val="0"/>
              </a:spcBef>
            </a:pPr>
            <a:r>
              <a:rPr lang="it" dirty="0"/>
              <a:t>Gli animali negli allevamenti intensivi </a:t>
            </a:r>
            <a:endParaRPr dirty="0"/>
          </a:p>
        </p:txBody>
      </p:sp>
    </p:spTree>
    <p:extLst>
      <p:ext uri="{BB962C8B-B14F-4D97-AF65-F5344CB8AC3E}">
        <p14:creationId xmlns:p14="http://schemas.microsoft.com/office/powerpoint/2010/main" val="37925876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4"/>
          <p:cNvSpPr txBox="1">
            <a:spLocks noGrp="1"/>
          </p:cNvSpPr>
          <p:nvPr>
            <p:ph type="title"/>
          </p:nvPr>
        </p:nvSpPr>
        <p:spPr>
          <a:xfrm>
            <a:off x="322929" y="2010597"/>
            <a:ext cx="5393600" cy="2836800"/>
          </a:xfrm>
          <a:prstGeom prst="rect">
            <a:avLst/>
          </a:prstGeom>
        </p:spPr>
        <p:txBody>
          <a:bodyPr spcFirstLastPara="1" vert="horz" wrap="square" lIns="121900" tIns="121900" rIns="121900" bIns="121900" rtlCol="0" anchor="b" anchorCtr="0">
            <a:noAutofit/>
          </a:bodyPr>
          <a:lstStyle/>
          <a:p>
            <a:r>
              <a:rPr lang="it" dirty="0">
                <a:solidFill>
                  <a:schemeClr val="tx1">
                    <a:lumMod val="95000"/>
                    <a:lumOff val="5000"/>
                  </a:schemeClr>
                </a:solidFill>
              </a:rPr>
              <a:t>Cos'è un allevamento intensivo?</a:t>
            </a:r>
            <a:endParaRPr dirty="0">
              <a:solidFill>
                <a:schemeClr val="tx1">
                  <a:lumMod val="95000"/>
                  <a:lumOff val="5000"/>
                </a:schemeClr>
              </a:solidFill>
            </a:endParaRPr>
          </a:p>
        </p:txBody>
      </p:sp>
      <p:sp>
        <p:nvSpPr>
          <p:cNvPr id="65" name="Google Shape;65;p14"/>
          <p:cNvSpPr txBox="1">
            <a:spLocks noGrp="1"/>
          </p:cNvSpPr>
          <p:nvPr>
            <p:ph type="body" idx="2"/>
          </p:nvPr>
        </p:nvSpPr>
        <p:spPr>
          <a:xfrm>
            <a:off x="6586000" y="965600"/>
            <a:ext cx="5116000" cy="4926800"/>
          </a:xfrm>
          <a:prstGeom prst="rect">
            <a:avLst/>
          </a:prstGeom>
          <a:solidFill>
            <a:srgbClr val="000000"/>
          </a:solidFill>
        </p:spPr>
        <p:txBody>
          <a:bodyPr spcFirstLastPara="1" vert="horz" wrap="square" lIns="121900" tIns="121900" rIns="121900" bIns="121900" rtlCol="0" anchor="ctr" anchorCtr="0">
            <a:noAutofit/>
          </a:bodyPr>
          <a:lstStyle/>
          <a:p>
            <a:pPr>
              <a:buClr>
                <a:srgbClr val="FFFFFF"/>
              </a:buClr>
            </a:pPr>
            <a:r>
              <a:rPr lang="it" sz="2267">
                <a:solidFill>
                  <a:srgbClr val="FFFFFF"/>
                </a:solidFill>
                <a:highlight>
                  <a:srgbClr val="000000"/>
                </a:highlight>
                <a:latin typeface="Arial"/>
                <a:ea typeface="Arial"/>
                <a:cs typeface="Arial"/>
                <a:sym typeface="Arial"/>
              </a:rPr>
              <a:t>Gli allevamenti intensivi sono allevamenti di animali stipati in capannoni, spesso in condizioni igieniche pietose e senza mai vedere la luce del sole. Gli animali vivono confinati in casse di gestazione, gabbie con filo spinato, terreni sterili o altri sistemi di confinamento estremamente crudeli.</a:t>
            </a:r>
            <a:endParaRPr>
              <a:solidFill>
                <a:srgbClr val="FFFFFF"/>
              </a:solidFill>
              <a:highlight>
                <a:srgbClr val="000000"/>
              </a:highlight>
            </a:endParaRPr>
          </a:p>
        </p:txBody>
      </p:sp>
    </p:spTree>
    <p:extLst>
      <p:ext uri="{BB962C8B-B14F-4D97-AF65-F5344CB8AC3E}">
        <p14:creationId xmlns:p14="http://schemas.microsoft.com/office/powerpoint/2010/main" val="27010397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5"/>
          <p:cNvSpPr txBox="1">
            <a:spLocks noGrp="1"/>
          </p:cNvSpPr>
          <p:nvPr>
            <p:ph type="title"/>
          </p:nvPr>
        </p:nvSpPr>
        <p:spPr>
          <a:xfrm>
            <a:off x="415600" y="593367"/>
            <a:ext cx="11360800" cy="817600"/>
          </a:xfrm>
          <a:prstGeom prst="rect">
            <a:avLst/>
          </a:prstGeom>
        </p:spPr>
        <p:txBody>
          <a:bodyPr spcFirstLastPara="1" vert="horz" wrap="square" lIns="121900" tIns="121900" rIns="121900" bIns="121900" rtlCol="0" anchor="t" anchorCtr="0">
            <a:noAutofit/>
          </a:bodyPr>
          <a:lstStyle/>
          <a:p>
            <a:r>
              <a:rPr lang="it"/>
              <a:t>Quante e quali specie di animali?</a:t>
            </a:r>
            <a:endParaRPr/>
          </a:p>
        </p:txBody>
      </p:sp>
      <p:sp>
        <p:nvSpPr>
          <p:cNvPr id="71" name="Google Shape;71;p15"/>
          <p:cNvSpPr txBox="1">
            <a:spLocks noGrp="1"/>
          </p:cNvSpPr>
          <p:nvPr>
            <p:ph type="body" idx="1"/>
          </p:nvPr>
        </p:nvSpPr>
        <p:spPr>
          <a:xfrm>
            <a:off x="415600" y="1562133"/>
            <a:ext cx="11360800" cy="1981167"/>
          </a:xfrm>
          <a:prstGeom prst="rect">
            <a:avLst/>
          </a:prstGeom>
          <a:solidFill>
            <a:schemeClr val="accent6">
              <a:lumMod val="40000"/>
              <a:lumOff val="60000"/>
            </a:schemeClr>
          </a:solidFill>
        </p:spPr>
        <p:txBody>
          <a:bodyPr spcFirstLastPara="1" vert="horz" wrap="square" lIns="121900" tIns="121900" rIns="121900" bIns="121900" rtlCol="0" anchor="t" anchorCtr="0">
            <a:noAutofit/>
          </a:bodyPr>
          <a:lstStyle/>
          <a:p>
            <a:pPr marL="0" indent="0">
              <a:spcAft>
                <a:spcPts val="2133"/>
              </a:spcAft>
              <a:buNone/>
            </a:pPr>
            <a:r>
              <a:rPr lang="it" sz="2933" dirty="0"/>
              <a:t>Polli, bovini, ovini, caprini, equini, conigli, agnellini, anatre, oche: la maggior parte di queste sono destinate al macello per l’industria della carne, altri vengono sfuttati per prodotti caseari (latte, formaggi ecc), ma anche per le uova. </a:t>
            </a:r>
            <a:endParaRPr sz="2933" dirty="0"/>
          </a:p>
        </p:txBody>
      </p:sp>
    </p:spTree>
    <p:extLst>
      <p:ext uri="{BB962C8B-B14F-4D97-AF65-F5344CB8AC3E}">
        <p14:creationId xmlns:p14="http://schemas.microsoft.com/office/powerpoint/2010/main" val="8527618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6"/>
          <p:cNvSpPr txBox="1">
            <a:spLocks noGrp="1"/>
          </p:cNvSpPr>
          <p:nvPr>
            <p:ph type="title"/>
          </p:nvPr>
        </p:nvSpPr>
        <p:spPr>
          <a:xfrm>
            <a:off x="354000" y="1843133"/>
            <a:ext cx="5393600" cy="1777600"/>
          </a:xfrm>
          <a:prstGeom prst="rect">
            <a:avLst/>
          </a:prstGeom>
        </p:spPr>
        <p:txBody>
          <a:bodyPr spcFirstLastPara="1" vert="horz" wrap="square" lIns="121900" tIns="121900" rIns="121900" bIns="121900" rtlCol="0" anchor="b" anchorCtr="0">
            <a:noAutofit/>
          </a:bodyPr>
          <a:lstStyle/>
          <a:p>
            <a:r>
              <a:rPr lang="it" dirty="0">
                <a:solidFill>
                  <a:schemeClr val="tx1">
                    <a:lumMod val="95000"/>
                    <a:lumOff val="5000"/>
                  </a:schemeClr>
                </a:solidFill>
              </a:rPr>
              <a:t>Le condizioni di degli animali</a:t>
            </a:r>
            <a:endParaRPr dirty="0">
              <a:solidFill>
                <a:schemeClr val="tx1">
                  <a:lumMod val="95000"/>
                  <a:lumOff val="5000"/>
                </a:schemeClr>
              </a:solidFill>
            </a:endParaRPr>
          </a:p>
        </p:txBody>
      </p:sp>
      <p:sp>
        <p:nvSpPr>
          <p:cNvPr id="77" name="Google Shape;77;p16"/>
          <p:cNvSpPr txBox="1">
            <a:spLocks noGrp="1"/>
          </p:cNvSpPr>
          <p:nvPr>
            <p:ph type="body" idx="2"/>
          </p:nvPr>
        </p:nvSpPr>
        <p:spPr>
          <a:xfrm>
            <a:off x="6586000" y="965600"/>
            <a:ext cx="5116000" cy="4926800"/>
          </a:xfrm>
          <a:prstGeom prst="rect">
            <a:avLst/>
          </a:prstGeom>
        </p:spPr>
        <p:txBody>
          <a:bodyPr spcFirstLastPara="1" vert="horz" wrap="square" lIns="121900" tIns="121900" rIns="121900" bIns="121900" rtlCol="0" anchor="ctr" anchorCtr="0">
            <a:noAutofit/>
          </a:bodyPr>
          <a:lstStyle/>
          <a:p>
            <a:pPr marL="0" indent="0">
              <a:spcAft>
                <a:spcPts val="2133"/>
              </a:spcAft>
              <a:buNone/>
            </a:pPr>
            <a:r>
              <a:rPr lang="it"/>
              <a:t>Negli allevamenti intensivi gli animali vengono “manipolati” pompando i loro geni con antibiotici, ormoni e altre sostanze chimiche. Questi animali subiscono orribili mutilazioni: becchi che bruciano, taglio della coda e delle orecchie e castrazione a vivo.</a:t>
            </a:r>
            <a:endParaRPr/>
          </a:p>
        </p:txBody>
      </p:sp>
    </p:spTree>
    <p:extLst>
      <p:ext uri="{BB962C8B-B14F-4D97-AF65-F5344CB8AC3E}">
        <p14:creationId xmlns:p14="http://schemas.microsoft.com/office/powerpoint/2010/main" val="35759713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3"/>
          <p:cNvSpPr txBox="1">
            <a:spLocks noGrp="1"/>
          </p:cNvSpPr>
          <p:nvPr>
            <p:ph type="ctrTitle"/>
          </p:nvPr>
        </p:nvSpPr>
        <p:spPr>
          <a:xfrm>
            <a:off x="2240403" y="1585233"/>
            <a:ext cx="7711200" cy="1943200"/>
          </a:xfrm>
          <a:prstGeom prst="rect">
            <a:avLst/>
          </a:prstGeom>
        </p:spPr>
        <p:txBody>
          <a:bodyPr spcFirstLastPara="1" vert="horz" wrap="square" lIns="121900" tIns="121900" rIns="121900" bIns="121900" rtlCol="0" anchor="b" anchorCtr="0">
            <a:normAutofit/>
          </a:bodyPr>
          <a:lstStyle/>
          <a:p>
            <a:pPr>
              <a:spcBef>
                <a:spcPts val="0"/>
              </a:spcBef>
            </a:pPr>
            <a:r>
              <a:rPr lang="it" dirty="0"/>
              <a:t>fecondazione artificiale</a:t>
            </a:r>
            <a:endParaRPr dirty="0"/>
          </a:p>
        </p:txBody>
      </p:sp>
      <p:sp>
        <p:nvSpPr>
          <p:cNvPr id="64" name="Google Shape;64;p13"/>
          <p:cNvSpPr txBox="1">
            <a:spLocks noGrp="1"/>
          </p:cNvSpPr>
          <p:nvPr>
            <p:ph type="subTitle" idx="1"/>
          </p:nvPr>
        </p:nvSpPr>
        <p:spPr>
          <a:xfrm>
            <a:off x="2240403" y="4065933"/>
            <a:ext cx="7711200" cy="1212000"/>
          </a:xfrm>
          <a:prstGeom prst="rect">
            <a:avLst/>
          </a:prstGeom>
        </p:spPr>
        <p:txBody>
          <a:bodyPr spcFirstLastPara="1" vert="horz" wrap="square" lIns="121900" tIns="121900" rIns="121900" bIns="121900" rtlCol="0" anchor="t" anchorCtr="0">
            <a:normAutofit/>
          </a:bodyPr>
          <a:lstStyle/>
          <a:p>
            <a:pPr algn="l">
              <a:spcBef>
                <a:spcPts val="0"/>
              </a:spcBef>
            </a:pPr>
            <a:r>
              <a:rPr lang="it" dirty="0"/>
              <a:t>            </a:t>
            </a:r>
            <a:r>
              <a:rPr lang="it" sz="4400" dirty="0"/>
              <a:t>negli allevamenti intensivi</a:t>
            </a:r>
            <a:endParaRPr sz="4400" dirty="0"/>
          </a:p>
        </p:txBody>
      </p:sp>
    </p:spTree>
    <p:extLst>
      <p:ext uri="{BB962C8B-B14F-4D97-AF65-F5344CB8AC3E}">
        <p14:creationId xmlns:p14="http://schemas.microsoft.com/office/powerpoint/2010/main" val="12533448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4"/>
          <p:cNvSpPr txBox="1">
            <a:spLocks noGrp="1"/>
          </p:cNvSpPr>
          <p:nvPr>
            <p:ph type="title"/>
          </p:nvPr>
        </p:nvSpPr>
        <p:spPr>
          <a:xfrm>
            <a:off x="517200" y="610700"/>
            <a:ext cx="11157600" cy="914800"/>
          </a:xfrm>
          <a:prstGeom prst="rect">
            <a:avLst/>
          </a:prstGeom>
        </p:spPr>
        <p:txBody>
          <a:bodyPr spcFirstLastPara="1" vert="horz" wrap="square" lIns="121900" tIns="121900" rIns="121900" bIns="121900" rtlCol="0" anchor="b" anchorCtr="0">
            <a:normAutofit/>
          </a:bodyPr>
          <a:lstStyle/>
          <a:p>
            <a:r>
              <a:rPr lang="it" b="1" dirty="0"/>
              <a:t>perché avviene?</a:t>
            </a:r>
            <a:endParaRPr b="1" dirty="0"/>
          </a:p>
        </p:txBody>
      </p:sp>
      <p:sp>
        <p:nvSpPr>
          <p:cNvPr id="70" name="Google Shape;70;p14"/>
          <p:cNvSpPr txBox="1">
            <a:spLocks noGrp="1"/>
          </p:cNvSpPr>
          <p:nvPr>
            <p:ph type="body" idx="1"/>
          </p:nvPr>
        </p:nvSpPr>
        <p:spPr>
          <a:xfrm>
            <a:off x="517200" y="1816200"/>
            <a:ext cx="11157600" cy="4452715"/>
          </a:xfrm>
          <a:prstGeom prst="rect">
            <a:avLst/>
          </a:prstGeom>
          <a:solidFill>
            <a:schemeClr val="accent6">
              <a:lumMod val="20000"/>
              <a:lumOff val="80000"/>
            </a:schemeClr>
          </a:solidFill>
        </p:spPr>
        <p:txBody>
          <a:bodyPr spcFirstLastPara="1" vert="horz" wrap="square" lIns="121900" tIns="121900" rIns="121900" bIns="121900" rtlCol="0" anchor="t" anchorCtr="0">
            <a:normAutofit fontScale="77500" lnSpcReduction="20000"/>
          </a:bodyPr>
          <a:lstStyle/>
          <a:p>
            <a:pPr marL="0" indent="0">
              <a:buNone/>
            </a:pPr>
            <a:r>
              <a:rPr lang="it" sz="3649" dirty="0">
                <a:highlight>
                  <a:schemeClr val="lt1"/>
                </a:highlight>
                <a:latin typeface="Georgia"/>
                <a:ea typeface="Georgia"/>
                <a:cs typeface="Georgia"/>
                <a:sym typeface="Georgia"/>
              </a:rPr>
              <a:t>  </a:t>
            </a:r>
            <a:r>
              <a:rPr lang="it" sz="4433" dirty="0">
                <a:highlight>
                  <a:schemeClr val="lt1"/>
                </a:highlight>
                <a:latin typeface="Georgia"/>
                <a:ea typeface="Georgia"/>
                <a:cs typeface="Georgia"/>
                <a:sym typeface="Georgia"/>
              </a:rPr>
              <a:t>        </a:t>
            </a:r>
            <a:r>
              <a:rPr lang="it" sz="4433" dirty="0">
                <a:highlight>
                  <a:schemeClr val="lt1"/>
                </a:highlight>
                <a:latin typeface="Arial" panose="020B0604020202020204" pitchFamily="34" charset="0"/>
                <a:ea typeface="Georgia"/>
                <a:cs typeface="Arial" panose="020B0604020202020204" pitchFamily="34" charset="0"/>
                <a:sym typeface="Georgia"/>
              </a:rPr>
              <a:t>Le mucche che vengono sfruttate per la produzione di latte sono destinate a una vita di </a:t>
            </a:r>
            <a:r>
              <a:rPr lang="it" sz="4433" dirty="0">
                <a:solidFill>
                  <a:schemeClr val="accent3"/>
                </a:solidFill>
                <a:highlight>
                  <a:schemeClr val="lt1"/>
                </a:highlight>
                <a:latin typeface="Arial" panose="020B0604020202020204" pitchFamily="34" charset="0"/>
                <a:ea typeface="Georgia"/>
                <a:cs typeface="Arial" panose="020B0604020202020204" pitchFamily="34" charset="0"/>
                <a:sym typeface="Georgia"/>
              </a:rPr>
              <a:t>dolore fisico ed emotivo</a:t>
            </a:r>
            <a:r>
              <a:rPr lang="it" sz="4433" dirty="0">
                <a:highlight>
                  <a:schemeClr val="lt1"/>
                </a:highlight>
                <a:latin typeface="Arial" panose="020B0604020202020204" pitchFamily="34" charset="0"/>
                <a:ea typeface="Georgia"/>
                <a:cs typeface="Arial" panose="020B0604020202020204" pitchFamily="34" charset="0"/>
                <a:sym typeface="Georgia"/>
              </a:rPr>
              <a:t>. Entrano giovanissime in un ciclo di inseminazione artificiale sfiancante e frenetico che le porta a partorire </a:t>
            </a:r>
            <a:r>
              <a:rPr lang="it" sz="4433" dirty="0">
                <a:solidFill>
                  <a:schemeClr val="accent3"/>
                </a:solidFill>
                <a:highlight>
                  <a:schemeClr val="lt1"/>
                </a:highlight>
                <a:latin typeface="Arial" panose="020B0604020202020204" pitchFamily="34" charset="0"/>
                <a:ea typeface="Georgia"/>
                <a:cs typeface="Arial" panose="020B0604020202020204" pitchFamily="34" charset="0"/>
                <a:sym typeface="Georgia"/>
              </a:rPr>
              <a:t>3 o 4 volte</a:t>
            </a:r>
            <a:r>
              <a:rPr lang="it" sz="4433" dirty="0">
                <a:highlight>
                  <a:schemeClr val="lt1"/>
                </a:highlight>
                <a:latin typeface="Arial" panose="020B0604020202020204" pitchFamily="34" charset="0"/>
                <a:ea typeface="Georgia"/>
                <a:cs typeface="Arial" panose="020B0604020202020204" pitchFamily="34" charset="0"/>
                <a:sym typeface="Georgia"/>
              </a:rPr>
              <a:t> prima di essere, attorno ai </a:t>
            </a:r>
            <a:r>
              <a:rPr lang="it" sz="4433" dirty="0">
                <a:solidFill>
                  <a:schemeClr val="accent3"/>
                </a:solidFill>
                <a:highlight>
                  <a:schemeClr val="lt1"/>
                </a:highlight>
                <a:latin typeface="Arial" panose="020B0604020202020204" pitchFamily="34" charset="0"/>
                <a:ea typeface="Georgia"/>
                <a:cs typeface="Arial" panose="020B0604020202020204" pitchFamily="34" charset="0"/>
                <a:sym typeface="Georgia"/>
              </a:rPr>
              <a:t>5 anni </a:t>
            </a:r>
            <a:r>
              <a:rPr lang="it" sz="4433" dirty="0">
                <a:highlight>
                  <a:schemeClr val="lt1"/>
                </a:highlight>
                <a:latin typeface="Arial" panose="020B0604020202020204" pitchFamily="34" charset="0"/>
                <a:ea typeface="Georgia"/>
                <a:cs typeface="Arial" panose="020B0604020202020204" pitchFamily="34" charset="0"/>
                <a:sym typeface="Georgia"/>
              </a:rPr>
              <a:t>di età, mandate al macello perché non più produttive. Non sono rari i casi in cui questo avviene </a:t>
            </a:r>
            <a:r>
              <a:rPr lang="it" sz="4433" dirty="0">
                <a:highlight>
                  <a:schemeClr val="lt1"/>
                </a:highlight>
                <a:uFill>
                  <a:noFill/>
                </a:uFill>
                <a:latin typeface="Arial" panose="020B0604020202020204" pitchFamily="34" charset="0"/>
                <a:ea typeface="Georgia"/>
                <a:cs typeface="Arial" panose="020B0604020202020204" pitchFamily="34" charset="0"/>
                <a:sym typeface="Georgia"/>
                <a:hlinkClick r:id="rId3"/>
              </a:rPr>
              <a:t>mentre sono ancora incinte</a:t>
            </a:r>
            <a:r>
              <a:rPr lang="it" sz="4433" dirty="0">
                <a:highlight>
                  <a:schemeClr val="lt1"/>
                </a:highlight>
                <a:latin typeface="Arial" panose="020B0604020202020204" pitchFamily="34" charset="0"/>
                <a:ea typeface="Georgia"/>
                <a:cs typeface="Arial" panose="020B0604020202020204" pitchFamily="34" charset="0"/>
                <a:sym typeface="Georgia"/>
              </a:rPr>
              <a:t>.</a:t>
            </a:r>
            <a:endParaRPr sz="4433" dirty="0">
              <a:highlight>
                <a:schemeClr val="lt1"/>
              </a:highlight>
              <a:uFill>
                <a:noFill/>
              </a:uFill>
              <a:latin typeface="Arial" panose="020B0604020202020204" pitchFamily="34" charset="0"/>
              <a:ea typeface="Times New Roman"/>
              <a:cs typeface="Arial" panose="020B0604020202020204" pitchFamily="34" charset="0"/>
              <a:sym typeface="Times New Roman"/>
              <a:hlinkClick r:id="rId3"/>
            </a:endParaRPr>
          </a:p>
          <a:p>
            <a:pPr marL="0" indent="0">
              <a:spcBef>
                <a:spcPts val="1600"/>
              </a:spcBef>
              <a:buNone/>
            </a:pPr>
            <a:r>
              <a:rPr lang="it" sz="4433" dirty="0">
                <a:highlight>
                  <a:schemeClr val="lt1"/>
                </a:highlight>
                <a:latin typeface="Arial" panose="020B0604020202020204" pitchFamily="34" charset="0"/>
                <a:ea typeface="Georgia"/>
                <a:cs typeface="Arial" panose="020B0604020202020204" pitchFamily="34" charset="0"/>
                <a:sym typeface="Georgia"/>
              </a:rPr>
              <a:t>Le gravidanze continue servono a far sì che producano </a:t>
            </a:r>
            <a:r>
              <a:rPr lang="it" sz="4433" dirty="0">
                <a:solidFill>
                  <a:schemeClr val="accent3"/>
                </a:solidFill>
                <a:highlight>
                  <a:schemeClr val="lt1"/>
                </a:highlight>
                <a:latin typeface="Arial" panose="020B0604020202020204" pitchFamily="34" charset="0"/>
                <a:ea typeface="Georgia"/>
                <a:cs typeface="Arial" panose="020B0604020202020204" pitchFamily="34" charset="0"/>
                <a:sym typeface="Georgia"/>
              </a:rPr>
              <a:t>latte in quantità massicce</a:t>
            </a:r>
            <a:r>
              <a:rPr lang="it" sz="4433" dirty="0">
                <a:highlight>
                  <a:schemeClr val="lt1"/>
                </a:highlight>
                <a:latin typeface="Arial" panose="020B0604020202020204" pitchFamily="34" charset="0"/>
                <a:ea typeface="Georgia"/>
                <a:cs typeface="Arial" panose="020B0604020202020204" pitchFamily="34" charset="0"/>
                <a:sym typeface="Georgia"/>
              </a:rPr>
              <a:t> a ritmi innaturali, fino a 30 litri al giorno. </a:t>
            </a:r>
            <a:endParaRPr sz="2696" dirty="0">
              <a:highlight>
                <a:schemeClr val="lt1"/>
              </a:highlight>
              <a:latin typeface="Arial" panose="020B0604020202020204" pitchFamily="34" charset="0"/>
              <a:ea typeface="Georgia"/>
              <a:cs typeface="Arial" panose="020B0604020202020204" pitchFamily="34" charset="0"/>
              <a:sym typeface="Georgia"/>
            </a:endParaRPr>
          </a:p>
          <a:p>
            <a:pPr marL="0" indent="0">
              <a:spcBef>
                <a:spcPts val="1600"/>
              </a:spcBef>
              <a:buNone/>
            </a:pPr>
            <a:endParaRPr sz="1933" dirty="0">
              <a:solidFill>
                <a:srgbClr val="212529"/>
              </a:solidFill>
              <a:highlight>
                <a:srgbClr val="FFFFFF"/>
              </a:highlight>
              <a:latin typeface="Georgia"/>
              <a:ea typeface="Georgia"/>
              <a:cs typeface="Georgia"/>
              <a:sym typeface="Georgia"/>
            </a:endParaRPr>
          </a:p>
          <a:p>
            <a:pPr marL="0" indent="0">
              <a:spcBef>
                <a:spcPts val="1600"/>
              </a:spcBef>
              <a:spcAft>
                <a:spcPts val="1600"/>
              </a:spcAft>
              <a:buNone/>
            </a:pPr>
            <a:endParaRPr dirty="0"/>
          </a:p>
        </p:txBody>
      </p:sp>
    </p:spTree>
    <p:extLst>
      <p:ext uri="{BB962C8B-B14F-4D97-AF65-F5344CB8AC3E}">
        <p14:creationId xmlns:p14="http://schemas.microsoft.com/office/powerpoint/2010/main" val="469402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15"/>
          <p:cNvSpPr txBox="1">
            <a:spLocks noGrp="1"/>
          </p:cNvSpPr>
          <p:nvPr>
            <p:ph type="title"/>
          </p:nvPr>
        </p:nvSpPr>
        <p:spPr>
          <a:xfrm>
            <a:off x="517200" y="610700"/>
            <a:ext cx="11157600" cy="914800"/>
          </a:xfrm>
          <a:prstGeom prst="rect">
            <a:avLst/>
          </a:prstGeom>
        </p:spPr>
        <p:txBody>
          <a:bodyPr spcFirstLastPara="1" vert="horz" wrap="square" lIns="121900" tIns="121900" rIns="121900" bIns="121900" rtlCol="0" anchor="b" anchorCtr="0">
            <a:normAutofit/>
          </a:bodyPr>
          <a:lstStyle/>
          <a:p>
            <a:r>
              <a:rPr lang="it" dirty="0"/>
              <a:t>alcuni dati della mucca</a:t>
            </a:r>
            <a:endParaRPr dirty="0"/>
          </a:p>
        </p:txBody>
      </p:sp>
      <p:sp>
        <p:nvSpPr>
          <p:cNvPr id="76" name="Google Shape;76;p15"/>
          <p:cNvSpPr txBox="1">
            <a:spLocks noGrp="1"/>
          </p:cNvSpPr>
          <p:nvPr>
            <p:ph type="body" idx="1"/>
          </p:nvPr>
        </p:nvSpPr>
        <p:spPr>
          <a:xfrm>
            <a:off x="517200" y="1986432"/>
            <a:ext cx="11157600" cy="4105200"/>
          </a:xfrm>
          <a:prstGeom prst="rect">
            <a:avLst/>
          </a:prstGeom>
          <a:solidFill>
            <a:schemeClr val="accent6">
              <a:lumMod val="20000"/>
              <a:lumOff val="80000"/>
            </a:schemeClr>
          </a:solidFill>
        </p:spPr>
        <p:txBody>
          <a:bodyPr spcFirstLastPara="1" vert="horz" wrap="square" lIns="121900" tIns="121900" rIns="121900" bIns="121900" rtlCol="0" anchor="t" anchorCtr="0">
            <a:normAutofit/>
          </a:bodyPr>
          <a:lstStyle/>
          <a:p>
            <a:pPr marL="0" indent="0">
              <a:buNone/>
            </a:pPr>
            <a:r>
              <a:rPr lang="it" sz="2467" dirty="0">
                <a:solidFill>
                  <a:schemeClr val="accent3"/>
                </a:solidFill>
                <a:highlight>
                  <a:schemeClr val="lt1"/>
                </a:highlight>
                <a:latin typeface="Georgia"/>
                <a:ea typeface="Georgia"/>
                <a:cs typeface="Georgia"/>
                <a:sym typeface="Georgia"/>
              </a:rPr>
              <a:t>→ </a:t>
            </a:r>
            <a:r>
              <a:rPr lang="it" sz="2467" dirty="0">
                <a:highlight>
                  <a:schemeClr val="lt1"/>
                </a:highlight>
                <a:latin typeface="Georgia"/>
                <a:ea typeface="Georgia"/>
                <a:cs typeface="Georgia"/>
                <a:sym typeface="Georgia"/>
              </a:rPr>
              <a:t> il calore o estro si manifesta ogni 21 giorni (18-24 gg); </a:t>
            </a:r>
            <a:endParaRPr sz="2467" dirty="0">
              <a:highlight>
                <a:schemeClr val="lt1"/>
              </a:highlight>
              <a:latin typeface="Georgia"/>
              <a:ea typeface="Georgia"/>
              <a:cs typeface="Georgia"/>
              <a:sym typeface="Georgia"/>
            </a:endParaRPr>
          </a:p>
          <a:p>
            <a:pPr marL="0" indent="0">
              <a:spcBef>
                <a:spcPts val="1600"/>
              </a:spcBef>
              <a:buNone/>
            </a:pPr>
            <a:r>
              <a:rPr lang="it" sz="2467" dirty="0">
                <a:solidFill>
                  <a:schemeClr val="accent3"/>
                </a:solidFill>
                <a:highlight>
                  <a:schemeClr val="lt1"/>
                </a:highlight>
                <a:latin typeface="Georgia"/>
                <a:ea typeface="Georgia"/>
                <a:cs typeface="Georgia"/>
                <a:sym typeface="Georgia"/>
              </a:rPr>
              <a:t>→</a:t>
            </a:r>
            <a:r>
              <a:rPr lang="it" sz="2467" dirty="0">
                <a:highlight>
                  <a:schemeClr val="lt1"/>
                </a:highlight>
                <a:latin typeface="Georgia"/>
                <a:ea typeface="Georgia"/>
                <a:cs typeface="Georgia"/>
                <a:sym typeface="Georgia"/>
              </a:rPr>
              <a:t>  l’estro dura in media 18 ore (4-24 h); </a:t>
            </a:r>
            <a:endParaRPr sz="2467" dirty="0">
              <a:highlight>
                <a:schemeClr val="lt1"/>
              </a:highlight>
              <a:latin typeface="Georgia"/>
              <a:ea typeface="Georgia"/>
              <a:cs typeface="Georgia"/>
              <a:sym typeface="Georgia"/>
            </a:endParaRPr>
          </a:p>
          <a:p>
            <a:pPr marL="0" indent="0">
              <a:spcBef>
                <a:spcPts val="1600"/>
              </a:spcBef>
              <a:buNone/>
            </a:pPr>
            <a:r>
              <a:rPr lang="it" sz="2467" dirty="0">
                <a:solidFill>
                  <a:schemeClr val="accent3"/>
                </a:solidFill>
                <a:highlight>
                  <a:schemeClr val="lt1"/>
                </a:highlight>
                <a:latin typeface="Georgia"/>
                <a:ea typeface="Georgia"/>
                <a:cs typeface="Georgia"/>
                <a:sym typeface="Georgia"/>
              </a:rPr>
              <a:t>→ </a:t>
            </a:r>
            <a:r>
              <a:rPr lang="it" sz="2467" dirty="0">
                <a:highlight>
                  <a:schemeClr val="lt1"/>
                </a:highlight>
                <a:latin typeface="Georgia"/>
                <a:ea typeface="Georgia"/>
                <a:cs typeface="Georgia"/>
                <a:sym typeface="Georgia"/>
              </a:rPr>
              <a:t> l’ovulazione avviene circa 30 ore dopo l’inizio dell’estro (ossiaquando il calore è finito); </a:t>
            </a:r>
            <a:endParaRPr sz="2467" dirty="0">
              <a:highlight>
                <a:schemeClr val="lt1"/>
              </a:highlight>
              <a:latin typeface="Georgia"/>
              <a:ea typeface="Georgia"/>
              <a:cs typeface="Georgia"/>
              <a:sym typeface="Georgia"/>
            </a:endParaRPr>
          </a:p>
          <a:p>
            <a:pPr marL="0" indent="0">
              <a:spcBef>
                <a:spcPts val="1600"/>
              </a:spcBef>
              <a:buNone/>
            </a:pPr>
            <a:r>
              <a:rPr lang="it" sz="2467" dirty="0">
                <a:solidFill>
                  <a:schemeClr val="accent3"/>
                </a:solidFill>
                <a:highlight>
                  <a:schemeClr val="lt1"/>
                </a:highlight>
                <a:latin typeface="Georgia"/>
                <a:ea typeface="Georgia"/>
                <a:cs typeface="Georgia"/>
                <a:sym typeface="Georgia"/>
              </a:rPr>
              <a:t>→ </a:t>
            </a:r>
            <a:r>
              <a:rPr lang="it" sz="2467" dirty="0">
                <a:highlight>
                  <a:schemeClr val="lt1"/>
                </a:highlight>
                <a:latin typeface="Georgia"/>
                <a:ea typeface="Georgia"/>
                <a:cs typeface="Georgia"/>
                <a:sym typeface="Georgia"/>
              </a:rPr>
              <a:t> la fecondazione dell’ovulo avviene nell’ovidutto;  </a:t>
            </a:r>
            <a:endParaRPr sz="2467" dirty="0">
              <a:highlight>
                <a:schemeClr val="lt1"/>
              </a:highlight>
              <a:latin typeface="Georgia"/>
              <a:ea typeface="Georgia"/>
              <a:cs typeface="Georgia"/>
              <a:sym typeface="Georgia"/>
            </a:endParaRPr>
          </a:p>
          <a:p>
            <a:pPr marL="0" indent="0">
              <a:spcBef>
                <a:spcPts val="1600"/>
              </a:spcBef>
              <a:spcAft>
                <a:spcPts val="1600"/>
              </a:spcAft>
              <a:buNone/>
            </a:pPr>
            <a:r>
              <a:rPr lang="it" sz="2467" dirty="0">
                <a:solidFill>
                  <a:schemeClr val="accent2"/>
                </a:solidFill>
                <a:highlight>
                  <a:schemeClr val="lt1"/>
                </a:highlight>
                <a:latin typeface="Georgia"/>
                <a:ea typeface="Georgia"/>
                <a:cs typeface="Georgia"/>
                <a:sym typeface="Georgia"/>
              </a:rPr>
              <a:t>→</a:t>
            </a:r>
            <a:r>
              <a:rPr lang="it" sz="2467" dirty="0">
                <a:highlight>
                  <a:schemeClr val="lt1"/>
                </a:highlight>
                <a:latin typeface="Georgia"/>
                <a:ea typeface="Georgia"/>
                <a:cs typeface="Georgia"/>
                <a:sym typeface="Georgia"/>
              </a:rPr>
              <a:t>  la gravidanza dura 279-290 giorni.</a:t>
            </a:r>
            <a:endParaRPr sz="2933" dirty="0">
              <a:highlight>
                <a:schemeClr val="lt1"/>
              </a:highlight>
            </a:endParaRPr>
          </a:p>
        </p:txBody>
      </p:sp>
    </p:spTree>
    <p:extLst>
      <p:ext uri="{BB962C8B-B14F-4D97-AF65-F5344CB8AC3E}">
        <p14:creationId xmlns:p14="http://schemas.microsoft.com/office/powerpoint/2010/main" val="2196699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6"/>
          <p:cNvSpPr txBox="1">
            <a:spLocks noGrp="1"/>
          </p:cNvSpPr>
          <p:nvPr>
            <p:ph type="title"/>
          </p:nvPr>
        </p:nvSpPr>
        <p:spPr>
          <a:xfrm>
            <a:off x="517200" y="610700"/>
            <a:ext cx="11157600" cy="914800"/>
          </a:xfrm>
          <a:prstGeom prst="rect">
            <a:avLst/>
          </a:prstGeom>
        </p:spPr>
        <p:txBody>
          <a:bodyPr spcFirstLastPara="1" vert="horz" wrap="square" lIns="121900" tIns="121900" rIns="121900" bIns="121900" rtlCol="0" anchor="b" anchorCtr="0">
            <a:normAutofit/>
          </a:bodyPr>
          <a:lstStyle/>
          <a:p>
            <a:r>
              <a:rPr lang="it"/>
              <a:t>come avviene?</a:t>
            </a:r>
            <a:endParaRPr/>
          </a:p>
        </p:txBody>
      </p:sp>
      <p:sp>
        <p:nvSpPr>
          <p:cNvPr id="82" name="Google Shape;82;p16"/>
          <p:cNvSpPr txBox="1">
            <a:spLocks noGrp="1"/>
          </p:cNvSpPr>
          <p:nvPr>
            <p:ph type="body" idx="1"/>
          </p:nvPr>
        </p:nvSpPr>
        <p:spPr>
          <a:xfrm>
            <a:off x="517200" y="1986432"/>
            <a:ext cx="11157600" cy="4105200"/>
          </a:xfrm>
          <a:prstGeom prst="rect">
            <a:avLst/>
          </a:prstGeom>
          <a:solidFill>
            <a:schemeClr val="accent6">
              <a:lumMod val="20000"/>
              <a:lumOff val="80000"/>
            </a:schemeClr>
          </a:solidFill>
        </p:spPr>
        <p:txBody>
          <a:bodyPr spcFirstLastPara="1" vert="horz" wrap="square" lIns="121900" tIns="121900" rIns="121900" bIns="121900" rtlCol="0" anchor="t" anchorCtr="0">
            <a:normAutofit fontScale="77500" lnSpcReduction="20000"/>
          </a:bodyPr>
          <a:lstStyle/>
          <a:p>
            <a:pPr marL="0" indent="0">
              <a:buNone/>
            </a:pPr>
            <a:r>
              <a:rPr lang="it" dirty="0">
                <a:highlight>
                  <a:schemeClr val="lt1"/>
                </a:highlight>
                <a:latin typeface="Georgia"/>
                <a:ea typeface="Georgia"/>
                <a:cs typeface="Georgia"/>
                <a:sym typeface="Georgia"/>
              </a:rPr>
              <a:t>Consiste nel</a:t>
            </a:r>
            <a:r>
              <a:rPr lang="it" dirty="0">
                <a:solidFill>
                  <a:schemeClr val="accent3"/>
                </a:solidFill>
                <a:highlight>
                  <a:schemeClr val="lt1"/>
                </a:highlight>
                <a:latin typeface="Georgia"/>
                <a:ea typeface="Georgia"/>
                <a:cs typeface="Georgia"/>
                <a:sym typeface="Georgia"/>
              </a:rPr>
              <a:t> prelievo del materiale seminale del toro</a:t>
            </a:r>
            <a:r>
              <a:rPr lang="it" dirty="0">
                <a:highlight>
                  <a:schemeClr val="lt1"/>
                </a:highlight>
                <a:latin typeface="Georgia"/>
                <a:ea typeface="Georgia"/>
                <a:cs typeface="Georgia"/>
                <a:sym typeface="Georgia"/>
              </a:rPr>
              <a:t>, nella valutazione e successiva diluizione dello stesso, e, quindi, nella divisione in dosi inseminanti.</a:t>
            </a:r>
            <a:endParaRPr dirty="0">
              <a:highlight>
                <a:schemeClr val="lt1"/>
              </a:highlight>
              <a:latin typeface="Georgia"/>
              <a:ea typeface="Georgia"/>
              <a:cs typeface="Georgia"/>
              <a:sym typeface="Georgia"/>
            </a:endParaRPr>
          </a:p>
          <a:p>
            <a:pPr marL="0" indent="0">
              <a:spcBef>
                <a:spcPts val="1600"/>
              </a:spcBef>
              <a:buNone/>
            </a:pPr>
            <a:r>
              <a:rPr lang="it" dirty="0">
                <a:highlight>
                  <a:schemeClr val="lt1"/>
                </a:highlight>
                <a:latin typeface="Georgia"/>
                <a:ea typeface="Georgia"/>
                <a:cs typeface="Georgia"/>
                <a:sym typeface="Georgia"/>
              </a:rPr>
              <a:t>Dopo aver prelevato e diviso in dosi il seme, questo viene congelato e conservato fino all’uso. </a:t>
            </a:r>
            <a:endParaRPr dirty="0">
              <a:highlight>
                <a:schemeClr val="lt1"/>
              </a:highlight>
              <a:latin typeface="Georgia"/>
              <a:ea typeface="Georgia"/>
              <a:cs typeface="Georgia"/>
              <a:sym typeface="Georgia"/>
            </a:endParaRPr>
          </a:p>
          <a:p>
            <a:pPr marL="0" indent="0">
              <a:spcBef>
                <a:spcPts val="1600"/>
              </a:spcBef>
              <a:buNone/>
            </a:pPr>
            <a:r>
              <a:rPr lang="it" dirty="0">
                <a:highlight>
                  <a:schemeClr val="lt1"/>
                </a:highlight>
                <a:latin typeface="Georgia"/>
                <a:ea typeface="Georgia"/>
                <a:cs typeface="Georgia"/>
                <a:sym typeface="Georgia"/>
              </a:rPr>
              <a:t>Si prende dal bidone la dose di seme (paillette) che viene posta in acqua tiepida a 37°C per lo scongelamento. Dopo aver tagliato le estremità, la paillette è pronta per l’inserimento nella </a:t>
            </a:r>
            <a:r>
              <a:rPr lang="it" dirty="0">
                <a:solidFill>
                  <a:schemeClr val="accent3"/>
                </a:solidFill>
                <a:highlight>
                  <a:schemeClr val="lt1"/>
                </a:highlight>
                <a:latin typeface="Georgia"/>
                <a:ea typeface="Georgia"/>
                <a:cs typeface="Georgia"/>
                <a:sym typeface="Georgia"/>
              </a:rPr>
              <a:t>pistolet di inseminazione.</a:t>
            </a:r>
            <a:endParaRPr dirty="0">
              <a:solidFill>
                <a:schemeClr val="accent3"/>
              </a:solidFill>
              <a:highlight>
                <a:schemeClr val="lt1"/>
              </a:highlight>
              <a:latin typeface="Georgia"/>
              <a:ea typeface="Georgia"/>
              <a:cs typeface="Georgia"/>
              <a:sym typeface="Georgia"/>
            </a:endParaRPr>
          </a:p>
          <a:p>
            <a:pPr marL="0" indent="0">
              <a:spcBef>
                <a:spcPts val="1600"/>
              </a:spcBef>
              <a:buNone/>
            </a:pPr>
            <a:r>
              <a:rPr lang="it" dirty="0">
                <a:highlight>
                  <a:schemeClr val="lt1"/>
                </a:highlight>
                <a:latin typeface="Georgia"/>
                <a:ea typeface="Georgia"/>
                <a:cs typeface="Georgia"/>
                <a:sym typeface="Georgia"/>
              </a:rPr>
              <a:t> Il veterinario indossa un guanto lungo sul braccio che dovrà entrare nel retto della vacca e quindi guida, con la mano che sta dentro il retto, la pistolet fino al collo dell’utero</a:t>
            </a:r>
            <a:endParaRPr dirty="0">
              <a:highlight>
                <a:schemeClr val="lt1"/>
              </a:highlight>
              <a:latin typeface="Georgia"/>
              <a:ea typeface="Georgia"/>
              <a:cs typeface="Georgia"/>
              <a:sym typeface="Georgia"/>
            </a:endParaRPr>
          </a:p>
          <a:p>
            <a:pPr marL="0" indent="0">
              <a:spcBef>
                <a:spcPts val="1600"/>
              </a:spcBef>
              <a:spcAft>
                <a:spcPts val="1600"/>
              </a:spcAft>
              <a:buNone/>
            </a:pPr>
            <a:r>
              <a:rPr lang="it" dirty="0">
                <a:highlight>
                  <a:schemeClr val="lt1"/>
                </a:highlight>
                <a:latin typeface="Georgia"/>
                <a:ea typeface="Georgia"/>
                <a:cs typeface="Georgia"/>
                <a:sym typeface="Georgia"/>
              </a:rPr>
              <a:t>Si blocca con la mano il collo dell’utero e si facilita la </a:t>
            </a:r>
            <a:r>
              <a:rPr lang="it" dirty="0">
                <a:solidFill>
                  <a:schemeClr val="accent3"/>
                </a:solidFill>
                <a:highlight>
                  <a:schemeClr val="lt1"/>
                </a:highlight>
                <a:latin typeface="Georgia"/>
                <a:ea typeface="Georgia"/>
                <a:cs typeface="Georgia"/>
                <a:sym typeface="Georgia"/>
              </a:rPr>
              <a:t>penetrazione</a:t>
            </a:r>
            <a:r>
              <a:rPr lang="it" dirty="0">
                <a:highlight>
                  <a:schemeClr val="lt1"/>
                </a:highlight>
                <a:latin typeface="Georgia"/>
                <a:ea typeface="Georgia"/>
                <a:cs typeface="Georgia"/>
                <a:sym typeface="Georgia"/>
              </a:rPr>
              <a:t> della pistolette, a questo punto si preme lo stantuffo e il seme viene depositato a livello uterino. </a:t>
            </a:r>
            <a:endParaRPr dirty="0">
              <a:highlight>
                <a:schemeClr val="lt1"/>
              </a:highlight>
              <a:latin typeface="Georgia"/>
              <a:ea typeface="Georgia"/>
              <a:cs typeface="Georgia"/>
              <a:sym typeface="Georgia"/>
            </a:endParaRPr>
          </a:p>
        </p:txBody>
      </p:sp>
    </p:spTree>
    <p:extLst>
      <p:ext uri="{BB962C8B-B14F-4D97-AF65-F5344CB8AC3E}">
        <p14:creationId xmlns:p14="http://schemas.microsoft.com/office/powerpoint/2010/main" val="4081201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347540"/>
            <a:ext cx="10515600" cy="1325563"/>
          </a:xfrm>
          <a:solidFill>
            <a:schemeClr val="accent6">
              <a:lumMod val="60000"/>
              <a:lumOff val="40000"/>
            </a:schemeClr>
          </a:solidFill>
        </p:spPr>
        <p:txBody>
          <a:bodyPr/>
          <a:lstStyle/>
          <a:p>
            <a:r>
              <a:rPr lang="it-IT" b="1" dirty="0"/>
              <a:t>c</a:t>
            </a:r>
            <a:r>
              <a:rPr lang="it-IT" b="1" dirty="0" smtClean="0"/>
              <a:t>ome si fa? e alternative…</a:t>
            </a:r>
            <a:br>
              <a:rPr lang="it-IT" b="1" dirty="0" smtClean="0"/>
            </a:br>
            <a:r>
              <a:rPr lang="it-IT" b="1" dirty="0" smtClean="0"/>
              <a:t>(laboratorio in classe)</a:t>
            </a:r>
            <a:endParaRPr lang="it-IT" b="1" dirty="0"/>
          </a:p>
        </p:txBody>
      </p:sp>
      <p:pic>
        <p:nvPicPr>
          <p:cNvPr id="7" name="Segnaposto contenuto 6"/>
          <p:cNvPicPr>
            <a:picLocks noGrp="1" noChangeAspect="1"/>
          </p:cNvPicPr>
          <p:nvPr>
            <p:ph sz="half" idx="1"/>
          </p:nvPr>
        </p:nvPicPr>
        <p:blipFill>
          <a:blip r:embed="rId2" cstate="hqprint">
            <a:extLst>
              <a:ext uri="{28A0092B-C50C-407E-A947-70E740481C1C}">
                <a14:useLocalDpi xmlns:a14="http://schemas.microsoft.com/office/drawing/2010/main" val="0"/>
              </a:ext>
            </a:extLst>
          </a:blip>
          <a:stretch>
            <a:fillRect/>
          </a:stretch>
        </p:blipFill>
        <p:spPr>
          <a:xfrm>
            <a:off x="838200" y="2075779"/>
            <a:ext cx="5181600" cy="3886200"/>
          </a:xfrm>
        </p:spPr>
      </p:pic>
      <p:pic>
        <p:nvPicPr>
          <p:cNvPr id="6" name="Segnaposto contenuto 5"/>
          <p:cNvPicPr>
            <a:picLocks noGrp="1" noChangeAspect="1"/>
          </p:cNvPicPr>
          <p:nvPr>
            <p:ph sz="half" idx="2"/>
          </p:nvPr>
        </p:nvPicPr>
        <p:blipFill>
          <a:blip r:embed="rId3" cstate="hqprint">
            <a:extLst>
              <a:ext uri="{28A0092B-C50C-407E-A947-70E740481C1C}">
                <a14:useLocalDpi xmlns:a14="http://schemas.microsoft.com/office/drawing/2010/main" val="0"/>
              </a:ext>
            </a:extLst>
          </a:blip>
          <a:stretch>
            <a:fillRect/>
          </a:stretch>
        </p:blipFill>
        <p:spPr>
          <a:xfrm>
            <a:off x="6172200" y="2058194"/>
            <a:ext cx="5181600" cy="3886200"/>
          </a:xfrm>
        </p:spPr>
      </p:pic>
    </p:spTree>
    <p:extLst>
      <p:ext uri="{BB962C8B-B14F-4D97-AF65-F5344CB8AC3E}">
        <p14:creationId xmlns:p14="http://schemas.microsoft.com/office/powerpoint/2010/main" val="18574119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7"/>
          <p:cNvSpPr txBox="1">
            <a:spLocks noGrp="1"/>
          </p:cNvSpPr>
          <p:nvPr>
            <p:ph type="title"/>
          </p:nvPr>
        </p:nvSpPr>
        <p:spPr>
          <a:xfrm>
            <a:off x="517200" y="610700"/>
            <a:ext cx="11157600" cy="914800"/>
          </a:xfrm>
          <a:prstGeom prst="rect">
            <a:avLst/>
          </a:prstGeom>
        </p:spPr>
        <p:txBody>
          <a:bodyPr spcFirstLastPara="1" vert="horz" wrap="square" lIns="121900" tIns="121900" rIns="121900" bIns="121900" rtlCol="0" anchor="b" anchorCtr="0">
            <a:normAutofit/>
          </a:bodyPr>
          <a:lstStyle/>
          <a:p>
            <a:endParaRPr/>
          </a:p>
        </p:txBody>
      </p:sp>
      <p:sp>
        <p:nvSpPr>
          <p:cNvPr id="88" name="Google Shape;88;p17"/>
          <p:cNvSpPr txBox="1">
            <a:spLocks noGrp="1"/>
          </p:cNvSpPr>
          <p:nvPr>
            <p:ph type="body" idx="1"/>
          </p:nvPr>
        </p:nvSpPr>
        <p:spPr>
          <a:xfrm>
            <a:off x="517200" y="1986432"/>
            <a:ext cx="11157600" cy="4105200"/>
          </a:xfrm>
          <a:prstGeom prst="rect">
            <a:avLst/>
          </a:prstGeom>
        </p:spPr>
        <p:txBody>
          <a:bodyPr spcFirstLastPara="1" vert="horz" wrap="square" lIns="121900" tIns="121900" rIns="121900" bIns="121900" rtlCol="0" anchor="t" anchorCtr="0">
            <a:normAutofit/>
          </a:bodyPr>
          <a:lstStyle/>
          <a:p>
            <a:pPr marL="0" indent="0">
              <a:spcAft>
                <a:spcPts val="1600"/>
              </a:spcAft>
              <a:buNone/>
            </a:pPr>
            <a:endParaRPr/>
          </a:p>
        </p:txBody>
      </p:sp>
      <p:pic>
        <p:nvPicPr>
          <p:cNvPr id="89" name="Google Shape;89;p17"/>
          <p:cNvPicPr preferRelativeResize="0"/>
          <p:nvPr/>
        </p:nvPicPr>
        <p:blipFill>
          <a:blip r:embed="rId3">
            <a:alphaModFix/>
          </a:blip>
          <a:stretch>
            <a:fillRect/>
          </a:stretch>
        </p:blipFill>
        <p:spPr>
          <a:xfrm>
            <a:off x="393032" y="0"/>
            <a:ext cx="11405936" cy="6858000"/>
          </a:xfrm>
          <a:prstGeom prst="rect">
            <a:avLst/>
          </a:prstGeom>
          <a:noFill/>
          <a:ln>
            <a:noFill/>
          </a:ln>
        </p:spPr>
      </p:pic>
    </p:spTree>
    <p:extLst>
      <p:ext uri="{BB962C8B-B14F-4D97-AF65-F5344CB8AC3E}">
        <p14:creationId xmlns:p14="http://schemas.microsoft.com/office/powerpoint/2010/main" val="31108307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8"/>
          <p:cNvSpPr txBox="1">
            <a:spLocks noGrp="1"/>
          </p:cNvSpPr>
          <p:nvPr>
            <p:ph type="title"/>
          </p:nvPr>
        </p:nvSpPr>
        <p:spPr>
          <a:xfrm>
            <a:off x="517200" y="610700"/>
            <a:ext cx="11157600" cy="914800"/>
          </a:xfrm>
          <a:prstGeom prst="rect">
            <a:avLst/>
          </a:prstGeom>
        </p:spPr>
        <p:txBody>
          <a:bodyPr spcFirstLastPara="1" vert="horz" wrap="square" lIns="121900" tIns="121900" rIns="121900" bIns="121900" rtlCol="0" anchor="b" anchorCtr="0">
            <a:normAutofit/>
          </a:bodyPr>
          <a:lstStyle/>
          <a:p>
            <a:r>
              <a:rPr lang="it"/>
              <a:t>pro e contro </a:t>
            </a:r>
            <a:endParaRPr/>
          </a:p>
        </p:txBody>
      </p:sp>
      <p:sp>
        <p:nvSpPr>
          <p:cNvPr id="95" name="Google Shape;95;p18"/>
          <p:cNvSpPr txBox="1">
            <a:spLocks noGrp="1"/>
          </p:cNvSpPr>
          <p:nvPr>
            <p:ph type="body" idx="1"/>
          </p:nvPr>
        </p:nvSpPr>
        <p:spPr>
          <a:xfrm>
            <a:off x="517200" y="1598267"/>
            <a:ext cx="11157600" cy="4506969"/>
          </a:xfrm>
          <a:prstGeom prst="rect">
            <a:avLst/>
          </a:prstGeom>
          <a:solidFill>
            <a:schemeClr val="accent6">
              <a:lumMod val="20000"/>
              <a:lumOff val="80000"/>
            </a:schemeClr>
          </a:solidFill>
        </p:spPr>
        <p:txBody>
          <a:bodyPr spcFirstLastPara="1" vert="horz" wrap="square" lIns="121900" tIns="121900" rIns="121900" bIns="121900" rtlCol="0" anchor="t" anchorCtr="0">
            <a:normAutofit fontScale="77500" lnSpcReduction="20000"/>
          </a:bodyPr>
          <a:lstStyle/>
          <a:p>
            <a:pPr marL="0" indent="0">
              <a:buNone/>
            </a:pPr>
            <a:r>
              <a:rPr lang="it" sz="3621" b="1" dirty="0">
                <a:solidFill>
                  <a:schemeClr val="accent6">
                    <a:lumMod val="50000"/>
                  </a:schemeClr>
                </a:solidFill>
                <a:latin typeface="Georgia"/>
                <a:ea typeface="Georgia"/>
                <a:cs typeface="Georgia"/>
                <a:sym typeface="Georgia"/>
              </a:rPr>
              <a:t>pro</a:t>
            </a:r>
            <a:endParaRPr sz="3621" b="1" dirty="0">
              <a:solidFill>
                <a:schemeClr val="accent6">
                  <a:lumMod val="50000"/>
                </a:schemeClr>
              </a:solidFill>
              <a:latin typeface="Georgia"/>
              <a:ea typeface="Georgia"/>
              <a:cs typeface="Georgia"/>
              <a:sym typeface="Georgia"/>
            </a:endParaRPr>
          </a:p>
          <a:p>
            <a:pPr marL="0" indent="0">
              <a:spcBef>
                <a:spcPts val="1600"/>
              </a:spcBef>
              <a:buNone/>
            </a:pPr>
            <a:r>
              <a:rPr lang="it" sz="3621" dirty="0"/>
              <a:t>→</a:t>
            </a:r>
            <a:r>
              <a:rPr lang="it" sz="3621" dirty="0">
                <a:highlight>
                  <a:schemeClr val="lt1"/>
                </a:highlight>
                <a:latin typeface="Georgia"/>
                <a:ea typeface="Georgia"/>
                <a:cs typeface="Georgia"/>
                <a:sym typeface="Georgia"/>
              </a:rPr>
              <a:t> possibilità di poter fecondare più vacche con il seme di un solo toro: questo è un vantaggio non solo in termini economici, ma anche perché da un solo toro di buona genealogia si possono avere un numero enorme di vitelli sani</a:t>
            </a:r>
            <a:endParaRPr sz="3621" dirty="0">
              <a:highlight>
                <a:schemeClr val="lt1"/>
              </a:highlight>
              <a:latin typeface="Georgia"/>
              <a:ea typeface="Georgia"/>
              <a:cs typeface="Georgia"/>
              <a:sym typeface="Georgia"/>
            </a:endParaRPr>
          </a:p>
          <a:p>
            <a:pPr marL="0" indent="0">
              <a:spcBef>
                <a:spcPts val="1600"/>
              </a:spcBef>
              <a:buNone/>
            </a:pPr>
            <a:r>
              <a:rPr lang="it" sz="3621" b="1" dirty="0">
                <a:solidFill>
                  <a:schemeClr val="accent6">
                    <a:lumMod val="50000"/>
                  </a:schemeClr>
                </a:solidFill>
                <a:highlight>
                  <a:schemeClr val="lt1"/>
                </a:highlight>
                <a:latin typeface="Georgia"/>
                <a:ea typeface="Georgia"/>
                <a:cs typeface="Georgia"/>
                <a:sym typeface="Georgia"/>
              </a:rPr>
              <a:t>contro</a:t>
            </a:r>
            <a:endParaRPr sz="3621" b="1" dirty="0">
              <a:solidFill>
                <a:schemeClr val="accent6">
                  <a:lumMod val="50000"/>
                </a:schemeClr>
              </a:solidFill>
              <a:highlight>
                <a:schemeClr val="lt1"/>
              </a:highlight>
              <a:latin typeface="Georgia"/>
              <a:ea typeface="Georgia"/>
              <a:cs typeface="Georgia"/>
              <a:sym typeface="Georgia"/>
            </a:endParaRPr>
          </a:p>
          <a:p>
            <a:pPr marL="0" indent="0">
              <a:spcBef>
                <a:spcPts val="1600"/>
              </a:spcBef>
              <a:buNone/>
            </a:pPr>
            <a:r>
              <a:rPr lang="it" sz="3621" dirty="0">
                <a:highlight>
                  <a:schemeClr val="lt1"/>
                </a:highlight>
                <a:latin typeface="Georgia"/>
                <a:ea typeface="Georgia"/>
                <a:cs typeface="Georgia"/>
                <a:sym typeface="Georgia"/>
              </a:rPr>
              <a:t>→ è una pratica violenta e sfinente per la mucca, che ancora in giovane età viene sottoposta ad una gravidanza indotta artificialmente. Il vitello che partorirà verrà portato via entro i 30 giorni per sfruttare al meglio tutto il latte che produce la mucca</a:t>
            </a:r>
            <a:endParaRPr sz="3621" dirty="0">
              <a:highlight>
                <a:schemeClr val="lt1"/>
              </a:highlight>
              <a:latin typeface="Georgia"/>
              <a:ea typeface="Georgia"/>
              <a:cs typeface="Georgia"/>
              <a:sym typeface="Georgia"/>
            </a:endParaRPr>
          </a:p>
          <a:p>
            <a:pPr marL="0" indent="0">
              <a:spcBef>
                <a:spcPts val="1600"/>
              </a:spcBef>
              <a:buNone/>
            </a:pPr>
            <a:r>
              <a:rPr lang="it" dirty="0">
                <a:highlight>
                  <a:schemeClr val="lt1"/>
                </a:highlight>
                <a:latin typeface="Georgia"/>
                <a:ea typeface="Georgia"/>
                <a:cs typeface="Georgia"/>
                <a:sym typeface="Georgia"/>
              </a:rPr>
              <a:t> </a:t>
            </a:r>
            <a:endParaRPr dirty="0">
              <a:highlight>
                <a:schemeClr val="lt1"/>
              </a:highlight>
              <a:latin typeface="Georgia"/>
              <a:ea typeface="Georgia"/>
              <a:cs typeface="Georgia"/>
              <a:sym typeface="Georgia"/>
            </a:endParaRPr>
          </a:p>
          <a:p>
            <a:pPr marL="0" indent="0">
              <a:spcBef>
                <a:spcPts val="1600"/>
              </a:spcBef>
              <a:spcAft>
                <a:spcPts val="1600"/>
              </a:spcAft>
              <a:buNone/>
            </a:pPr>
            <a:endParaRPr dirty="0"/>
          </a:p>
        </p:txBody>
      </p:sp>
    </p:spTree>
    <p:extLst>
      <p:ext uri="{BB962C8B-B14F-4D97-AF65-F5344CB8AC3E}">
        <p14:creationId xmlns:p14="http://schemas.microsoft.com/office/powerpoint/2010/main" val="7910079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13"/>
          <p:cNvSpPr txBox="1">
            <a:spLocks noGrp="1"/>
          </p:cNvSpPr>
          <p:nvPr>
            <p:ph type="ctrTitle"/>
          </p:nvPr>
        </p:nvSpPr>
        <p:spPr>
          <a:xfrm>
            <a:off x="1098666" y="2151751"/>
            <a:ext cx="7473833" cy="2497200"/>
          </a:xfrm>
          <a:prstGeom prst="rect">
            <a:avLst/>
          </a:prstGeom>
        </p:spPr>
        <p:txBody>
          <a:bodyPr spcFirstLastPara="1" vert="horz" wrap="square" lIns="121900" tIns="121900" rIns="121900" bIns="121900" rtlCol="0" anchor="ctr" anchorCtr="0">
            <a:normAutofit/>
          </a:bodyPr>
          <a:lstStyle/>
          <a:p>
            <a:pPr algn="l">
              <a:spcBef>
                <a:spcPts val="0"/>
              </a:spcBef>
            </a:pPr>
            <a:r>
              <a:rPr lang="it" dirty="0"/>
              <a:t>I </a:t>
            </a:r>
            <a:r>
              <a:rPr lang="it" dirty="0" smtClean="0"/>
              <a:t>mangimi </a:t>
            </a:r>
            <a:r>
              <a:rPr lang="it" dirty="0"/>
              <a:t>negli </a:t>
            </a:r>
            <a:r>
              <a:rPr lang="it" dirty="0" smtClean="0"/>
              <a:t>allevamenti intensivi</a:t>
            </a:r>
            <a:endParaRPr dirty="0"/>
          </a:p>
        </p:txBody>
      </p:sp>
      <p:sp>
        <p:nvSpPr>
          <p:cNvPr id="278" name="Google Shape;278;p13"/>
          <p:cNvSpPr txBox="1">
            <a:spLocks noGrp="1"/>
          </p:cNvSpPr>
          <p:nvPr>
            <p:ph type="subTitle" idx="1"/>
          </p:nvPr>
        </p:nvSpPr>
        <p:spPr>
          <a:xfrm>
            <a:off x="1098667" y="4795067"/>
            <a:ext cx="5674000" cy="927200"/>
          </a:xfrm>
          <a:prstGeom prst="rect">
            <a:avLst/>
          </a:prstGeom>
        </p:spPr>
        <p:txBody>
          <a:bodyPr spcFirstLastPara="1" vert="horz" wrap="square" lIns="121900" tIns="121900" rIns="121900" bIns="121900" rtlCol="0" anchor="t" anchorCtr="0">
            <a:normAutofit/>
          </a:bodyPr>
          <a:lstStyle/>
          <a:p>
            <a:pPr algn="l">
              <a:spcBef>
                <a:spcPts val="0"/>
              </a:spcBef>
            </a:pPr>
            <a:endParaRPr dirty="0"/>
          </a:p>
        </p:txBody>
      </p:sp>
    </p:spTree>
    <p:extLst>
      <p:ext uri="{BB962C8B-B14F-4D97-AF65-F5344CB8AC3E}">
        <p14:creationId xmlns:p14="http://schemas.microsoft.com/office/powerpoint/2010/main" val="37062506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14"/>
          <p:cNvSpPr txBox="1">
            <a:spLocks noGrp="1"/>
          </p:cNvSpPr>
          <p:nvPr>
            <p:ph type="title"/>
          </p:nvPr>
        </p:nvSpPr>
        <p:spPr>
          <a:xfrm>
            <a:off x="1738400" y="929767"/>
            <a:ext cx="4579200" cy="850800"/>
          </a:xfrm>
          <a:prstGeom prst="rect">
            <a:avLst/>
          </a:prstGeom>
        </p:spPr>
        <p:txBody>
          <a:bodyPr spcFirstLastPara="1" vert="horz" wrap="square" lIns="121900" tIns="121900" rIns="121900" bIns="121900" rtlCol="0" anchor="t" anchorCtr="0">
            <a:normAutofit/>
          </a:bodyPr>
          <a:lstStyle/>
          <a:p>
            <a:r>
              <a:rPr lang="it"/>
              <a:t>I Mangimi</a:t>
            </a:r>
            <a:endParaRPr/>
          </a:p>
        </p:txBody>
      </p:sp>
      <p:sp>
        <p:nvSpPr>
          <p:cNvPr id="284" name="Google Shape;284;p14"/>
          <p:cNvSpPr txBox="1">
            <a:spLocks noGrp="1"/>
          </p:cNvSpPr>
          <p:nvPr>
            <p:ph type="body" idx="1"/>
          </p:nvPr>
        </p:nvSpPr>
        <p:spPr>
          <a:xfrm>
            <a:off x="1738400" y="1845500"/>
            <a:ext cx="4066800" cy="3442800"/>
          </a:xfrm>
          <a:prstGeom prst="rect">
            <a:avLst/>
          </a:prstGeom>
        </p:spPr>
        <p:txBody>
          <a:bodyPr spcFirstLastPara="1" vert="horz" wrap="square" lIns="121900" tIns="121900" rIns="121900" bIns="121900" rtlCol="0" anchor="t" anchorCtr="0">
            <a:noAutofit/>
          </a:bodyPr>
          <a:lstStyle/>
          <a:p>
            <a:pPr marL="0" indent="0">
              <a:lnSpc>
                <a:spcPct val="105000"/>
              </a:lnSpc>
              <a:spcAft>
                <a:spcPts val="1600"/>
              </a:spcAft>
              <a:buNone/>
            </a:pPr>
            <a:r>
              <a:rPr lang="it" sz="2133"/>
              <a:t>In un allevamento intensivo si cerca di ottimizzare i tempi di produzione producendo di più in meno tempo. Per fare ciò, è necessario fare sviluppare gli animali più velocemente. Ciò è possibile grazie a mangimi particolari i quali, però, non sono molto salutari né per gli animali, né per noi.</a:t>
            </a:r>
            <a:endParaRPr sz="2133"/>
          </a:p>
        </p:txBody>
      </p:sp>
      <p:pic>
        <p:nvPicPr>
          <p:cNvPr id="285" name="Google Shape;285;p14"/>
          <p:cNvPicPr preferRelativeResize="0"/>
          <p:nvPr/>
        </p:nvPicPr>
        <p:blipFill>
          <a:blip r:embed="rId3">
            <a:alphaModFix/>
          </a:blip>
          <a:stretch>
            <a:fillRect/>
          </a:stretch>
        </p:blipFill>
        <p:spPr>
          <a:xfrm>
            <a:off x="5955067" y="1780567"/>
            <a:ext cx="5609500" cy="3729300"/>
          </a:xfrm>
          <a:prstGeom prst="rect">
            <a:avLst/>
          </a:prstGeom>
          <a:noFill/>
          <a:ln>
            <a:noFill/>
          </a:ln>
        </p:spPr>
      </p:pic>
    </p:spTree>
    <p:extLst>
      <p:ext uri="{BB962C8B-B14F-4D97-AF65-F5344CB8AC3E}">
        <p14:creationId xmlns:p14="http://schemas.microsoft.com/office/powerpoint/2010/main" val="5737798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15"/>
          <p:cNvSpPr txBox="1">
            <a:spLocks noGrp="1"/>
          </p:cNvSpPr>
          <p:nvPr>
            <p:ph type="title"/>
          </p:nvPr>
        </p:nvSpPr>
        <p:spPr>
          <a:xfrm>
            <a:off x="1738400" y="798100"/>
            <a:ext cx="9374000" cy="1332400"/>
          </a:xfrm>
          <a:prstGeom prst="rect">
            <a:avLst/>
          </a:prstGeom>
        </p:spPr>
        <p:txBody>
          <a:bodyPr spcFirstLastPara="1" vert="horz" wrap="square" lIns="121900" tIns="121900" rIns="121900" bIns="121900" rtlCol="0" anchor="t" anchorCtr="0">
            <a:normAutofit/>
          </a:bodyPr>
          <a:lstStyle/>
          <a:p>
            <a:r>
              <a:rPr lang="it" dirty="0"/>
              <a:t>Da cosa sono composti i mangimi:</a:t>
            </a:r>
            <a:endParaRPr dirty="0"/>
          </a:p>
        </p:txBody>
      </p:sp>
      <p:sp>
        <p:nvSpPr>
          <p:cNvPr id="291" name="Google Shape;291;p15"/>
          <p:cNvSpPr txBox="1">
            <a:spLocks noGrp="1"/>
          </p:cNvSpPr>
          <p:nvPr>
            <p:ph type="body" idx="1"/>
          </p:nvPr>
        </p:nvSpPr>
        <p:spPr>
          <a:xfrm>
            <a:off x="401500" y="2626100"/>
            <a:ext cx="3566000" cy="3388800"/>
          </a:xfrm>
          <a:prstGeom prst="rect">
            <a:avLst/>
          </a:prstGeom>
          <a:solidFill>
            <a:schemeClr val="accent6">
              <a:lumMod val="20000"/>
              <a:lumOff val="80000"/>
            </a:schemeClr>
          </a:solidFill>
        </p:spPr>
        <p:txBody>
          <a:bodyPr spcFirstLastPara="1" vert="horz" wrap="square" lIns="121900" tIns="121900" rIns="121900" bIns="121900" rtlCol="0" anchor="t" anchorCtr="0">
            <a:noAutofit/>
          </a:bodyPr>
          <a:lstStyle/>
          <a:p>
            <a:pPr marL="0" indent="0">
              <a:buNone/>
            </a:pPr>
            <a:r>
              <a:rPr lang="it" sz="2400" dirty="0"/>
              <a:t>Principalmente da:</a:t>
            </a:r>
            <a:endParaRPr sz="2400" dirty="0"/>
          </a:p>
          <a:p>
            <a:pPr marL="0" indent="0">
              <a:spcBef>
                <a:spcPts val="1600"/>
              </a:spcBef>
              <a:buNone/>
            </a:pPr>
            <a:r>
              <a:rPr lang="it" sz="2400" dirty="0"/>
              <a:t>-Cereali e derivati;</a:t>
            </a:r>
            <a:endParaRPr sz="2400" dirty="0"/>
          </a:p>
          <a:p>
            <a:pPr marL="0" indent="0">
              <a:spcBef>
                <a:spcPts val="1600"/>
              </a:spcBef>
              <a:buNone/>
            </a:pPr>
            <a:r>
              <a:rPr lang="it" sz="2400" dirty="0"/>
              <a:t>-Semi di oleaginose; </a:t>
            </a:r>
            <a:endParaRPr sz="2400" dirty="0"/>
          </a:p>
          <a:p>
            <a:pPr marL="0" indent="0">
              <a:spcBef>
                <a:spcPts val="1600"/>
              </a:spcBef>
              <a:buNone/>
            </a:pPr>
            <a:r>
              <a:rPr lang="it" sz="2400" dirty="0"/>
              <a:t>-Semi di leguminose;</a:t>
            </a:r>
            <a:endParaRPr sz="2400" dirty="0"/>
          </a:p>
          <a:p>
            <a:pPr marL="0" indent="0">
              <a:spcBef>
                <a:spcPts val="1600"/>
              </a:spcBef>
              <a:spcAft>
                <a:spcPts val="1600"/>
              </a:spcAft>
              <a:buNone/>
            </a:pPr>
            <a:r>
              <a:rPr lang="it" sz="2400" dirty="0"/>
              <a:t>-Proteine.</a:t>
            </a:r>
            <a:endParaRPr sz="2400" dirty="0"/>
          </a:p>
        </p:txBody>
      </p:sp>
      <p:sp>
        <p:nvSpPr>
          <p:cNvPr id="292" name="Google Shape;292;p15"/>
          <p:cNvSpPr txBox="1"/>
          <p:nvPr/>
        </p:nvSpPr>
        <p:spPr>
          <a:xfrm>
            <a:off x="9349367" y="2567001"/>
            <a:ext cx="2397600" cy="1723508"/>
          </a:xfrm>
          <a:prstGeom prst="rect">
            <a:avLst/>
          </a:prstGeom>
          <a:solidFill>
            <a:schemeClr val="accent6">
              <a:lumMod val="20000"/>
              <a:lumOff val="80000"/>
            </a:schemeClr>
          </a:solidFill>
          <a:ln>
            <a:noFill/>
          </a:ln>
        </p:spPr>
        <p:txBody>
          <a:bodyPr spcFirstLastPara="1" wrap="square" lIns="121900" tIns="121900" rIns="121900" bIns="121900" anchor="t" anchorCtr="0">
            <a:spAutoFit/>
          </a:bodyPr>
          <a:lstStyle/>
          <a:p>
            <a:r>
              <a:rPr lang="it" sz="2400" dirty="0">
                <a:solidFill>
                  <a:schemeClr val="dk2"/>
                </a:solidFill>
                <a:latin typeface="Nunito"/>
                <a:ea typeface="Nunito"/>
                <a:cs typeface="Nunito"/>
                <a:sym typeface="Nunito"/>
              </a:rPr>
              <a:t>L’alimentazione è completata con scarti e sottoprodotti</a:t>
            </a:r>
            <a:r>
              <a:rPr lang="it" sz="2267" dirty="0">
                <a:solidFill>
                  <a:schemeClr val="dk2"/>
                </a:solidFill>
                <a:latin typeface="Nunito"/>
                <a:ea typeface="Nunito"/>
                <a:cs typeface="Nunito"/>
                <a:sym typeface="Nunito"/>
              </a:rPr>
              <a:t>.</a:t>
            </a:r>
            <a:r>
              <a:rPr lang="it" sz="2400" dirty="0">
                <a:solidFill>
                  <a:schemeClr val="dk2"/>
                </a:solidFill>
                <a:latin typeface="Nunito"/>
                <a:ea typeface="Nunito"/>
                <a:cs typeface="Nunito"/>
                <a:sym typeface="Nunito"/>
              </a:rPr>
              <a:t> </a:t>
            </a:r>
            <a:endParaRPr sz="2400" dirty="0">
              <a:solidFill>
                <a:schemeClr val="dk2"/>
              </a:solidFill>
              <a:latin typeface="Nunito"/>
              <a:ea typeface="Nunito"/>
              <a:cs typeface="Nunito"/>
              <a:sym typeface="Nunito"/>
            </a:endParaRPr>
          </a:p>
        </p:txBody>
      </p:sp>
      <p:pic>
        <p:nvPicPr>
          <p:cNvPr id="293" name="Google Shape;293;p15"/>
          <p:cNvPicPr preferRelativeResize="0"/>
          <p:nvPr/>
        </p:nvPicPr>
        <p:blipFill>
          <a:blip r:embed="rId3">
            <a:alphaModFix/>
          </a:blip>
          <a:stretch>
            <a:fillRect/>
          </a:stretch>
        </p:blipFill>
        <p:spPr>
          <a:xfrm>
            <a:off x="4029000" y="2505901"/>
            <a:ext cx="4792800" cy="3160767"/>
          </a:xfrm>
          <a:prstGeom prst="rect">
            <a:avLst/>
          </a:prstGeom>
          <a:noFill/>
          <a:ln>
            <a:noFill/>
          </a:ln>
        </p:spPr>
      </p:pic>
    </p:spTree>
    <p:extLst>
      <p:ext uri="{BB962C8B-B14F-4D97-AF65-F5344CB8AC3E}">
        <p14:creationId xmlns:p14="http://schemas.microsoft.com/office/powerpoint/2010/main" val="28379686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66"/>
          <p:cNvSpPr/>
          <p:nvPr/>
        </p:nvSpPr>
        <p:spPr>
          <a:xfrm>
            <a:off x="0" y="0"/>
            <a:ext cx="12188880" cy="6858000"/>
          </a:xfrm>
          <a:custGeom>
            <a:avLst/>
            <a:gdLst/>
            <a:ahLst/>
            <a:cxnLst/>
            <a:rect l="l" t="t" r="r" b="b"/>
            <a:pathLst>
              <a:path w="21600" h="21600" extrusionOk="0">
                <a:moveTo>
                  <a:pt x="0" y="0"/>
                </a:moveTo>
                <a:lnTo>
                  <a:pt x="21600" y="0"/>
                </a:lnTo>
                <a:lnTo>
                  <a:pt x="21600" y="21600"/>
                </a:lnTo>
                <a:lnTo>
                  <a:pt x="0" y="21600"/>
                </a:lnTo>
                <a:close/>
              </a:path>
            </a:pathLst>
          </a:custGeom>
          <a:solidFill>
            <a:srgbClr val="000000"/>
          </a:solidFill>
          <a:ln>
            <a:noFill/>
          </a:ln>
        </p:spPr>
      </p:sp>
      <p:grpSp>
        <p:nvGrpSpPr>
          <p:cNvPr id="282" name="Google Shape;282;p66"/>
          <p:cNvGrpSpPr/>
          <p:nvPr/>
        </p:nvGrpSpPr>
        <p:grpSpPr>
          <a:xfrm>
            <a:off x="86760" y="0"/>
            <a:ext cx="12105720" cy="6858360"/>
            <a:chOff x="86760" y="0"/>
            <a:chExt cx="12105720" cy="6858360"/>
          </a:xfrm>
        </p:grpSpPr>
        <p:cxnSp>
          <p:nvCxnSpPr>
            <p:cNvPr id="283" name="Google Shape;283;p66"/>
            <p:cNvCxnSpPr/>
            <p:nvPr/>
          </p:nvCxnSpPr>
          <p:spPr>
            <a:xfrm>
              <a:off x="86760" y="6686280"/>
              <a:ext cx="12083040" cy="360"/>
            </a:xfrm>
            <a:prstGeom prst="straightConnector1">
              <a:avLst/>
            </a:prstGeom>
            <a:noFill/>
            <a:ln>
              <a:noFill/>
            </a:ln>
          </p:spPr>
        </p:cxnSp>
        <p:cxnSp>
          <p:nvCxnSpPr>
            <p:cNvPr id="284" name="Google Shape;284;p66"/>
            <p:cNvCxnSpPr/>
            <p:nvPr/>
          </p:nvCxnSpPr>
          <p:spPr>
            <a:xfrm>
              <a:off x="92880" y="0"/>
              <a:ext cx="360" cy="6858360"/>
            </a:xfrm>
            <a:prstGeom prst="straightConnector1">
              <a:avLst/>
            </a:prstGeom>
            <a:noFill/>
            <a:ln>
              <a:noFill/>
            </a:ln>
          </p:spPr>
        </p:cxnSp>
        <p:cxnSp>
          <p:nvCxnSpPr>
            <p:cNvPr id="285" name="Google Shape;285;p66"/>
            <p:cNvCxnSpPr/>
            <p:nvPr/>
          </p:nvCxnSpPr>
          <p:spPr>
            <a:xfrm>
              <a:off x="11978640" y="0"/>
              <a:ext cx="360" cy="6858360"/>
            </a:xfrm>
            <a:prstGeom prst="straightConnector1">
              <a:avLst/>
            </a:prstGeom>
            <a:noFill/>
            <a:ln>
              <a:noFill/>
            </a:ln>
          </p:spPr>
        </p:cxnSp>
        <p:cxnSp>
          <p:nvCxnSpPr>
            <p:cNvPr id="286" name="Google Shape;286;p66"/>
            <p:cNvCxnSpPr/>
            <p:nvPr/>
          </p:nvCxnSpPr>
          <p:spPr>
            <a:xfrm>
              <a:off x="283680" y="0"/>
              <a:ext cx="360" cy="6858360"/>
            </a:xfrm>
            <a:prstGeom prst="straightConnector1">
              <a:avLst/>
            </a:prstGeom>
            <a:noFill/>
            <a:ln>
              <a:noFill/>
            </a:ln>
          </p:spPr>
        </p:cxnSp>
        <p:cxnSp>
          <p:nvCxnSpPr>
            <p:cNvPr id="287" name="Google Shape;287;p66"/>
            <p:cNvCxnSpPr/>
            <p:nvPr/>
          </p:nvCxnSpPr>
          <p:spPr>
            <a:xfrm>
              <a:off x="1258200" y="0"/>
              <a:ext cx="360" cy="6858360"/>
            </a:xfrm>
            <a:prstGeom prst="straightConnector1">
              <a:avLst/>
            </a:prstGeom>
            <a:noFill/>
            <a:ln>
              <a:noFill/>
            </a:ln>
          </p:spPr>
        </p:cxnSp>
        <p:cxnSp>
          <p:nvCxnSpPr>
            <p:cNvPr id="288" name="Google Shape;288;p66"/>
            <p:cNvCxnSpPr/>
            <p:nvPr/>
          </p:nvCxnSpPr>
          <p:spPr>
            <a:xfrm>
              <a:off x="2232720" y="0"/>
              <a:ext cx="360" cy="6858360"/>
            </a:xfrm>
            <a:prstGeom prst="straightConnector1">
              <a:avLst/>
            </a:prstGeom>
            <a:noFill/>
            <a:ln>
              <a:noFill/>
            </a:ln>
          </p:spPr>
        </p:cxnSp>
        <p:cxnSp>
          <p:nvCxnSpPr>
            <p:cNvPr id="289" name="Google Shape;289;p66"/>
            <p:cNvCxnSpPr/>
            <p:nvPr/>
          </p:nvCxnSpPr>
          <p:spPr>
            <a:xfrm>
              <a:off x="3207240" y="0"/>
              <a:ext cx="360" cy="6858360"/>
            </a:xfrm>
            <a:prstGeom prst="straightConnector1">
              <a:avLst/>
            </a:prstGeom>
            <a:noFill/>
            <a:ln>
              <a:noFill/>
            </a:ln>
          </p:spPr>
        </p:cxnSp>
        <p:cxnSp>
          <p:nvCxnSpPr>
            <p:cNvPr id="290" name="Google Shape;290;p66"/>
            <p:cNvCxnSpPr/>
            <p:nvPr/>
          </p:nvCxnSpPr>
          <p:spPr>
            <a:xfrm>
              <a:off x="4181760" y="0"/>
              <a:ext cx="360" cy="6858360"/>
            </a:xfrm>
            <a:prstGeom prst="straightConnector1">
              <a:avLst/>
            </a:prstGeom>
            <a:noFill/>
            <a:ln>
              <a:noFill/>
            </a:ln>
          </p:spPr>
        </p:cxnSp>
        <p:cxnSp>
          <p:nvCxnSpPr>
            <p:cNvPr id="291" name="Google Shape;291;p66"/>
            <p:cNvCxnSpPr/>
            <p:nvPr/>
          </p:nvCxnSpPr>
          <p:spPr>
            <a:xfrm>
              <a:off x="5156640" y="0"/>
              <a:ext cx="360" cy="6858360"/>
            </a:xfrm>
            <a:prstGeom prst="straightConnector1">
              <a:avLst/>
            </a:prstGeom>
            <a:noFill/>
            <a:ln>
              <a:noFill/>
            </a:ln>
          </p:spPr>
        </p:cxnSp>
        <p:cxnSp>
          <p:nvCxnSpPr>
            <p:cNvPr id="292" name="Google Shape;292;p66"/>
            <p:cNvCxnSpPr/>
            <p:nvPr/>
          </p:nvCxnSpPr>
          <p:spPr>
            <a:xfrm>
              <a:off x="6131160" y="0"/>
              <a:ext cx="360" cy="6858360"/>
            </a:xfrm>
            <a:prstGeom prst="straightConnector1">
              <a:avLst/>
            </a:prstGeom>
            <a:noFill/>
            <a:ln>
              <a:noFill/>
            </a:ln>
          </p:spPr>
        </p:cxnSp>
        <p:cxnSp>
          <p:nvCxnSpPr>
            <p:cNvPr id="293" name="Google Shape;293;p66"/>
            <p:cNvCxnSpPr/>
            <p:nvPr/>
          </p:nvCxnSpPr>
          <p:spPr>
            <a:xfrm>
              <a:off x="7105680" y="0"/>
              <a:ext cx="360" cy="6858360"/>
            </a:xfrm>
            <a:prstGeom prst="straightConnector1">
              <a:avLst/>
            </a:prstGeom>
            <a:noFill/>
            <a:ln>
              <a:noFill/>
            </a:ln>
          </p:spPr>
        </p:cxnSp>
        <p:cxnSp>
          <p:nvCxnSpPr>
            <p:cNvPr id="294" name="Google Shape;294;p66"/>
            <p:cNvCxnSpPr/>
            <p:nvPr/>
          </p:nvCxnSpPr>
          <p:spPr>
            <a:xfrm>
              <a:off x="8080200" y="0"/>
              <a:ext cx="360" cy="6858360"/>
            </a:xfrm>
            <a:prstGeom prst="straightConnector1">
              <a:avLst/>
            </a:prstGeom>
            <a:noFill/>
            <a:ln>
              <a:noFill/>
            </a:ln>
          </p:spPr>
        </p:cxnSp>
        <p:cxnSp>
          <p:nvCxnSpPr>
            <p:cNvPr id="295" name="Google Shape;295;p66"/>
            <p:cNvCxnSpPr/>
            <p:nvPr/>
          </p:nvCxnSpPr>
          <p:spPr>
            <a:xfrm>
              <a:off x="9054720" y="0"/>
              <a:ext cx="360" cy="6858360"/>
            </a:xfrm>
            <a:prstGeom prst="straightConnector1">
              <a:avLst/>
            </a:prstGeom>
            <a:noFill/>
            <a:ln>
              <a:noFill/>
            </a:ln>
          </p:spPr>
        </p:cxnSp>
        <p:cxnSp>
          <p:nvCxnSpPr>
            <p:cNvPr id="296" name="Google Shape;296;p66"/>
            <p:cNvCxnSpPr/>
            <p:nvPr/>
          </p:nvCxnSpPr>
          <p:spPr>
            <a:xfrm>
              <a:off x="10029240" y="0"/>
              <a:ext cx="360" cy="6858360"/>
            </a:xfrm>
            <a:prstGeom prst="straightConnector1">
              <a:avLst/>
            </a:prstGeom>
            <a:noFill/>
            <a:ln>
              <a:noFill/>
            </a:ln>
          </p:spPr>
        </p:cxnSp>
        <p:cxnSp>
          <p:nvCxnSpPr>
            <p:cNvPr id="297" name="Google Shape;297;p66"/>
            <p:cNvCxnSpPr/>
            <p:nvPr/>
          </p:nvCxnSpPr>
          <p:spPr>
            <a:xfrm>
              <a:off x="11004120" y="0"/>
              <a:ext cx="360" cy="6858360"/>
            </a:xfrm>
            <a:prstGeom prst="straightConnector1">
              <a:avLst/>
            </a:prstGeom>
            <a:noFill/>
            <a:ln>
              <a:noFill/>
            </a:ln>
          </p:spPr>
        </p:cxnSp>
        <p:cxnSp>
          <p:nvCxnSpPr>
            <p:cNvPr id="298" name="Google Shape;298;p66"/>
            <p:cNvCxnSpPr/>
            <p:nvPr/>
          </p:nvCxnSpPr>
          <p:spPr>
            <a:xfrm>
              <a:off x="12169440" y="0"/>
              <a:ext cx="360" cy="6858360"/>
            </a:xfrm>
            <a:prstGeom prst="straightConnector1">
              <a:avLst/>
            </a:prstGeom>
            <a:noFill/>
            <a:ln>
              <a:noFill/>
            </a:ln>
          </p:spPr>
        </p:cxnSp>
        <p:cxnSp>
          <p:nvCxnSpPr>
            <p:cNvPr id="299" name="Google Shape;299;p66"/>
            <p:cNvCxnSpPr/>
            <p:nvPr/>
          </p:nvCxnSpPr>
          <p:spPr>
            <a:xfrm>
              <a:off x="92880" y="171720"/>
              <a:ext cx="12083040" cy="360"/>
            </a:xfrm>
            <a:prstGeom prst="straightConnector1">
              <a:avLst/>
            </a:prstGeom>
            <a:noFill/>
            <a:ln>
              <a:noFill/>
            </a:ln>
          </p:spPr>
        </p:cxnSp>
        <p:cxnSp>
          <p:nvCxnSpPr>
            <p:cNvPr id="300" name="Google Shape;300;p66"/>
            <p:cNvCxnSpPr/>
            <p:nvPr/>
          </p:nvCxnSpPr>
          <p:spPr>
            <a:xfrm>
              <a:off x="92880" y="714600"/>
              <a:ext cx="12083040" cy="360"/>
            </a:xfrm>
            <a:prstGeom prst="straightConnector1">
              <a:avLst/>
            </a:prstGeom>
            <a:noFill/>
            <a:ln>
              <a:noFill/>
            </a:ln>
          </p:spPr>
        </p:cxnSp>
        <p:cxnSp>
          <p:nvCxnSpPr>
            <p:cNvPr id="301" name="Google Shape;301;p66"/>
            <p:cNvCxnSpPr/>
            <p:nvPr/>
          </p:nvCxnSpPr>
          <p:spPr>
            <a:xfrm>
              <a:off x="92880" y="1257480"/>
              <a:ext cx="12083040" cy="360"/>
            </a:xfrm>
            <a:prstGeom prst="straightConnector1">
              <a:avLst/>
            </a:prstGeom>
            <a:noFill/>
            <a:ln>
              <a:noFill/>
            </a:ln>
          </p:spPr>
        </p:cxnSp>
        <p:cxnSp>
          <p:nvCxnSpPr>
            <p:cNvPr id="302" name="Google Shape;302;p66"/>
            <p:cNvCxnSpPr/>
            <p:nvPr/>
          </p:nvCxnSpPr>
          <p:spPr>
            <a:xfrm>
              <a:off x="92880" y="1800360"/>
              <a:ext cx="12083040" cy="360"/>
            </a:xfrm>
            <a:prstGeom prst="straightConnector1">
              <a:avLst/>
            </a:prstGeom>
            <a:noFill/>
            <a:ln>
              <a:noFill/>
            </a:ln>
          </p:spPr>
        </p:cxnSp>
        <p:cxnSp>
          <p:nvCxnSpPr>
            <p:cNvPr id="303" name="Google Shape;303;p66"/>
            <p:cNvCxnSpPr/>
            <p:nvPr/>
          </p:nvCxnSpPr>
          <p:spPr>
            <a:xfrm>
              <a:off x="92880" y="2343240"/>
              <a:ext cx="12083040" cy="360"/>
            </a:xfrm>
            <a:prstGeom prst="straightConnector1">
              <a:avLst/>
            </a:prstGeom>
            <a:noFill/>
            <a:ln>
              <a:noFill/>
            </a:ln>
          </p:spPr>
        </p:cxnSp>
        <p:cxnSp>
          <p:nvCxnSpPr>
            <p:cNvPr id="304" name="Google Shape;304;p66"/>
            <p:cNvCxnSpPr/>
            <p:nvPr/>
          </p:nvCxnSpPr>
          <p:spPr>
            <a:xfrm>
              <a:off x="92880" y="2886120"/>
              <a:ext cx="12083040" cy="360"/>
            </a:xfrm>
            <a:prstGeom prst="straightConnector1">
              <a:avLst/>
            </a:prstGeom>
            <a:noFill/>
            <a:ln>
              <a:noFill/>
            </a:ln>
          </p:spPr>
        </p:cxnSp>
        <p:cxnSp>
          <p:nvCxnSpPr>
            <p:cNvPr id="305" name="Google Shape;305;p66"/>
            <p:cNvCxnSpPr/>
            <p:nvPr/>
          </p:nvCxnSpPr>
          <p:spPr>
            <a:xfrm>
              <a:off x="92880" y="3429000"/>
              <a:ext cx="12083040" cy="360"/>
            </a:xfrm>
            <a:prstGeom prst="straightConnector1">
              <a:avLst/>
            </a:prstGeom>
            <a:noFill/>
            <a:ln>
              <a:noFill/>
            </a:ln>
          </p:spPr>
        </p:cxnSp>
        <p:cxnSp>
          <p:nvCxnSpPr>
            <p:cNvPr id="306" name="Google Shape;306;p66"/>
            <p:cNvCxnSpPr/>
            <p:nvPr/>
          </p:nvCxnSpPr>
          <p:spPr>
            <a:xfrm>
              <a:off x="92880" y="3971880"/>
              <a:ext cx="12083040" cy="360"/>
            </a:xfrm>
            <a:prstGeom prst="straightConnector1">
              <a:avLst/>
            </a:prstGeom>
            <a:noFill/>
            <a:ln>
              <a:noFill/>
            </a:ln>
          </p:spPr>
        </p:cxnSp>
        <p:cxnSp>
          <p:nvCxnSpPr>
            <p:cNvPr id="307" name="Google Shape;307;p66"/>
            <p:cNvCxnSpPr/>
            <p:nvPr/>
          </p:nvCxnSpPr>
          <p:spPr>
            <a:xfrm>
              <a:off x="92880" y="4514760"/>
              <a:ext cx="12083040" cy="360"/>
            </a:xfrm>
            <a:prstGeom prst="straightConnector1">
              <a:avLst/>
            </a:prstGeom>
            <a:noFill/>
            <a:ln>
              <a:noFill/>
            </a:ln>
          </p:spPr>
        </p:cxnSp>
        <p:cxnSp>
          <p:nvCxnSpPr>
            <p:cNvPr id="308" name="Google Shape;308;p66"/>
            <p:cNvCxnSpPr/>
            <p:nvPr/>
          </p:nvCxnSpPr>
          <p:spPr>
            <a:xfrm>
              <a:off x="92880" y="5057640"/>
              <a:ext cx="12083040" cy="360"/>
            </a:xfrm>
            <a:prstGeom prst="straightConnector1">
              <a:avLst/>
            </a:prstGeom>
            <a:noFill/>
            <a:ln>
              <a:noFill/>
            </a:ln>
          </p:spPr>
        </p:cxnSp>
        <p:cxnSp>
          <p:nvCxnSpPr>
            <p:cNvPr id="309" name="Google Shape;309;p66"/>
            <p:cNvCxnSpPr/>
            <p:nvPr/>
          </p:nvCxnSpPr>
          <p:spPr>
            <a:xfrm>
              <a:off x="92880" y="5600520"/>
              <a:ext cx="12083040" cy="360"/>
            </a:xfrm>
            <a:prstGeom prst="straightConnector1">
              <a:avLst/>
            </a:prstGeom>
            <a:noFill/>
            <a:ln>
              <a:noFill/>
            </a:ln>
          </p:spPr>
        </p:cxnSp>
        <p:cxnSp>
          <p:nvCxnSpPr>
            <p:cNvPr id="310" name="Google Shape;310;p66"/>
            <p:cNvCxnSpPr/>
            <p:nvPr/>
          </p:nvCxnSpPr>
          <p:spPr>
            <a:xfrm>
              <a:off x="92880" y="6858000"/>
              <a:ext cx="12083040" cy="360"/>
            </a:xfrm>
            <a:prstGeom prst="straightConnector1">
              <a:avLst/>
            </a:prstGeom>
            <a:noFill/>
            <a:ln>
              <a:noFill/>
            </a:ln>
          </p:spPr>
        </p:cxnSp>
        <p:cxnSp>
          <p:nvCxnSpPr>
            <p:cNvPr id="311" name="Google Shape;311;p66"/>
            <p:cNvCxnSpPr/>
            <p:nvPr/>
          </p:nvCxnSpPr>
          <p:spPr>
            <a:xfrm>
              <a:off x="109080" y="6143400"/>
              <a:ext cx="12083400" cy="360"/>
            </a:xfrm>
            <a:prstGeom prst="straightConnector1">
              <a:avLst/>
            </a:prstGeom>
            <a:noFill/>
            <a:ln>
              <a:noFill/>
            </a:ln>
          </p:spPr>
        </p:cxnSp>
        <p:cxnSp>
          <p:nvCxnSpPr>
            <p:cNvPr id="312" name="Google Shape;312;p66"/>
            <p:cNvCxnSpPr/>
            <p:nvPr/>
          </p:nvCxnSpPr>
          <p:spPr>
            <a:xfrm>
              <a:off x="770760" y="171720"/>
              <a:ext cx="360" cy="6511680"/>
            </a:xfrm>
            <a:prstGeom prst="straightConnector1">
              <a:avLst/>
            </a:prstGeom>
            <a:noFill/>
            <a:ln>
              <a:noFill/>
            </a:ln>
          </p:spPr>
        </p:cxnSp>
        <p:cxnSp>
          <p:nvCxnSpPr>
            <p:cNvPr id="313" name="Google Shape;313;p66"/>
            <p:cNvCxnSpPr/>
            <p:nvPr/>
          </p:nvCxnSpPr>
          <p:spPr>
            <a:xfrm>
              <a:off x="11498040" y="173160"/>
              <a:ext cx="360" cy="6512040"/>
            </a:xfrm>
            <a:prstGeom prst="straightConnector1">
              <a:avLst/>
            </a:prstGeom>
            <a:noFill/>
            <a:ln>
              <a:noFill/>
            </a:ln>
          </p:spPr>
        </p:cxnSp>
      </p:grpSp>
      <p:pic>
        <p:nvPicPr>
          <p:cNvPr id="314" name="Google Shape;314;p66"/>
          <p:cNvPicPr preferRelativeResize="0"/>
          <p:nvPr/>
        </p:nvPicPr>
        <p:blipFill rotWithShape="1">
          <a:blip r:embed="rId3">
            <a:alphaModFix/>
          </a:blip>
          <a:srcRect l="5100" r="5101"/>
          <a:stretch/>
        </p:blipFill>
        <p:spPr>
          <a:xfrm>
            <a:off x="16560" y="0"/>
            <a:ext cx="12188880" cy="6858000"/>
          </a:xfrm>
          <a:prstGeom prst="rect">
            <a:avLst/>
          </a:prstGeom>
          <a:noFill/>
          <a:ln w="9525" cap="flat" cmpd="sng">
            <a:solidFill>
              <a:srgbClr val="000066"/>
            </a:solidFill>
            <a:prstDash val="solid"/>
            <a:miter lim="8000"/>
            <a:headEnd type="none" w="sm" len="sm"/>
            <a:tailEnd type="none" w="sm" len="sm"/>
          </a:ln>
        </p:spPr>
      </p:pic>
      <p:sp>
        <p:nvSpPr>
          <p:cNvPr id="315" name="Google Shape;315;p66"/>
          <p:cNvSpPr txBox="1"/>
          <p:nvPr/>
        </p:nvSpPr>
        <p:spPr>
          <a:xfrm>
            <a:off x="1538280" y="1816560"/>
            <a:ext cx="9339120" cy="2682000"/>
          </a:xfrm>
          <a:prstGeom prst="rect">
            <a:avLst/>
          </a:prstGeom>
          <a:noFill/>
          <a:ln>
            <a:solidFill>
              <a:schemeClr val="accent1">
                <a:lumMod val="50000"/>
              </a:schemeClr>
            </a:solidFill>
          </a:ln>
        </p:spPr>
        <p:txBody>
          <a:bodyPr spcFirstLastPara="1" wrap="square" lIns="91425" tIns="45700" rIns="91425" bIns="45700" anchor="b" anchorCtr="1">
            <a:normAutofit/>
          </a:bodyPr>
          <a:lstStyle/>
          <a:p>
            <a:pPr marL="0" marR="0" lvl="0" indent="0" algn="ctr" rtl="0">
              <a:lnSpc>
                <a:spcPct val="90000"/>
              </a:lnSpc>
              <a:spcBef>
                <a:spcPts val="0"/>
              </a:spcBef>
              <a:spcAft>
                <a:spcPts val="0"/>
              </a:spcAft>
              <a:buNone/>
            </a:pPr>
            <a:r>
              <a:rPr lang="it-IT" sz="6000" b="0" i="0" u="none" strike="noStrike" cap="none" dirty="0">
                <a:solidFill>
                  <a:srgbClr val="00B0F0"/>
                </a:solidFill>
                <a:effectLst>
                  <a:outerShdw blurRad="38100" dist="38100" dir="2700000" algn="tl">
                    <a:srgbClr val="000000">
                      <a:alpha val="43137"/>
                    </a:srgbClr>
                  </a:outerShdw>
                </a:effectLst>
                <a:latin typeface="Anton"/>
                <a:ea typeface="Anton"/>
                <a:cs typeface="Anton"/>
                <a:sym typeface="Anton"/>
              </a:rPr>
              <a:t>IL CONSUMO DI ACQUA</a:t>
            </a:r>
            <a:r>
              <a:rPr lang="it-IT" sz="1800" b="0" i="0" u="none" strike="noStrike" cap="none" dirty="0">
                <a:solidFill>
                  <a:srgbClr val="00B0F0"/>
                </a:solidFill>
                <a:effectLst>
                  <a:outerShdw blurRad="38100" dist="38100" dir="2700000" algn="tl">
                    <a:srgbClr val="000000">
                      <a:alpha val="43137"/>
                    </a:srgbClr>
                  </a:outerShdw>
                </a:effectLst>
              </a:rPr>
              <a:t/>
            </a:r>
            <a:br>
              <a:rPr lang="it-IT" sz="1800" b="0" i="0" u="none" strike="noStrike" cap="none" dirty="0">
                <a:solidFill>
                  <a:srgbClr val="00B0F0"/>
                </a:solidFill>
                <a:effectLst>
                  <a:outerShdw blurRad="38100" dist="38100" dir="2700000" algn="tl">
                    <a:srgbClr val="000000">
                      <a:alpha val="43137"/>
                    </a:srgbClr>
                  </a:outerShdw>
                </a:effectLst>
              </a:rPr>
            </a:br>
            <a:r>
              <a:rPr lang="it-IT" sz="6000" b="0" i="0" u="none" strike="noStrike" cap="none" dirty="0">
                <a:solidFill>
                  <a:srgbClr val="00B0F0"/>
                </a:solidFill>
                <a:effectLst>
                  <a:outerShdw blurRad="38100" dist="38100" dir="2700000" algn="tl">
                    <a:srgbClr val="000000">
                      <a:alpha val="43137"/>
                    </a:srgbClr>
                  </a:outerShdw>
                </a:effectLst>
                <a:latin typeface="Anton"/>
                <a:ea typeface="Anton"/>
                <a:cs typeface="Anton"/>
                <a:sym typeface="Anton"/>
              </a:rPr>
              <a:t>NEGLI ALLEVAMENTI INTENSIVI</a:t>
            </a:r>
            <a:endParaRPr sz="6000" b="0" i="0" u="none" strike="noStrike" cap="none" dirty="0">
              <a:solidFill>
                <a:srgbClr val="00B0F0"/>
              </a:solidFill>
              <a:effectLst>
                <a:outerShdw blurRad="38100" dist="38100" dir="2700000" algn="tl">
                  <a:srgbClr val="000000">
                    <a:alpha val="43137"/>
                  </a:srgbClr>
                </a:outerShdw>
              </a:effectLst>
              <a:latin typeface="Arial"/>
              <a:ea typeface="Arial"/>
              <a:cs typeface="Arial"/>
              <a:sym typeface="Arial"/>
            </a:endParaRPr>
          </a:p>
        </p:txBody>
      </p:sp>
    </p:spTree>
    <p:extLst>
      <p:ext uri="{BB962C8B-B14F-4D97-AF65-F5344CB8AC3E}">
        <p14:creationId xmlns:p14="http://schemas.microsoft.com/office/powerpoint/2010/main" val="14250353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67"/>
          <p:cNvSpPr txBox="1"/>
          <p:nvPr/>
        </p:nvSpPr>
        <p:spPr>
          <a:xfrm>
            <a:off x="838080" y="365040"/>
            <a:ext cx="10515600" cy="132552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None/>
            </a:pPr>
            <a:r>
              <a:rPr lang="it-IT" sz="4400" b="0" i="0" u="none" strike="noStrike" cap="none">
                <a:solidFill>
                  <a:srgbClr val="2F5597"/>
                </a:solidFill>
                <a:latin typeface="Calibri"/>
                <a:ea typeface="Calibri"/>
                <a:cs typeface="Calibri"/>
                <a:sym typeface="Calibri"/>
              </a:rPr>
              <a:t>IMPRONTA IDRICA SULLA CARNE ANIMALE</a:t>
            </a:r>
            <a:endParaRPr sz="4400" b="0" i="0" u="none" strike="noStrike" cap="none">
              <a:latin typeface="Arial"/>
              <a:ea typeface="Arial"/>
              <a:cs typeface="Arial"/>
              <a:sym typeface="Arial"/>
            </a:endParaRPr>
          </a:p>
        </p:txBody>
      </p:sp>
      <p:sp>
        <p:nvSpPr>
          <p:cNvPr id="321" name="Google Shape;321;p67"/>
          <p:cNvSpPr txBox="1"/>
          <p:nvPr/>
        </p:nvSpPr>
        <p:spPr>
          <a:xfrm>
            <a:off x="838080" y="1559160"/>
            <a:ext cx="8708040" cy="1014120"/>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None/>
            </a:pPr>
            <a:r>
              <a:rPr lang="it-IT" sz="2000" b="0" i="0" u="none" strike="noStrike" cap="none">
                <a:solidFill>
                  <a:srgbClr val="000000"/>
                </a:solidFill>
                <a:latin typeface="Calibri"/>
                <a:ea typeface="Calibri"/>
                <a:cs typeface="Calibri"/>
                <a:sym typeface="Calibri"/>
              </a:rPr>
              <a:t>la produzione animale intensiva è la fonte principale di inquinamento idrico</a:t>
            </a:r>
            <a:endParaRPr sz="2000" b="0" i="0" u="none" strike="noStrike" cap="none">
              <a:latin typeface="Arial"/>
              <a:ea typeface="Arial"/>
              <a:cs typeface="Arial"/>
              <a:sym typeface="Arial"/>
            </a:endParaRPr>
          </a:p>
          <a:p>
            <a:pPr marL="228600" marR="0" lvl="0" indent="-228600" algn="l" rtl="0">
              <a:lnSpc>
                <a:spcPct val="90000"/>
              </a:lnSpc>
              <a:spcBef>
                <a:spcPts val="1001"/>
              </a:spcBef>
              <a:spcAft>
                <a:spcPts val="0"/>
              </a:spcAft>
              <a:buClr>
                <a:srgbClr val="000000"/>
              </a:buClr>
              <a:buSzPts val="2800"/>
              <a:buFont typeface="Arial"/>
              <a:buChar char="•"/>
            </a:pPr>
            <a:r>
              <a:rPr lang="it-IT" sz="2800" b="0" i="0" u="none" strike="noStrike" cap="none">
                <a:solidFill>
                  <a:srgbClr val="FFFFFF"/>
                </a:solidFill>
                <a:latin typeface="Calibri"/>
                <a:ea typeface="Calibri"/>
                <a:cs typeface="Calibri"/>
                <a:sym typeface="Calibri"/>
              </a:rPr>
              <a:t> </a:t>
            </a:r>
            <a:endParaRPr sz="2800" b="0" i="0" u="none" strike="noStrike" cap="none">
              <a:latin typeface="Arial"/>
              <a:ea typeface="Arial"/>
              <a:cs typeface="Arial"/>
              <a:sym typeface="Arial"/>
            </a:endParaRPr>
          </a:p>
        </p:txBody>
      </p:sp>
      <p:sp>
        <p:nvSpPr>
          <p:cNvPr id="322" name="Google Shape;322;p67"/>
          <p:cNvSpPr txBox="1"/>
          <p:nvPr/>
        </p:nvSpPr>
        <p:spPr>
          <a:xfrm>
            <a:off x="508320" y="2200680"/>
            <a:ext cx="4429440" cy="4062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it-IT" sz="2400" b="0" i="0" u="none" strike="noStrike" cap="none">
                <a:solidFill>
                  <a:srgbClr val="2F5597"/>
                </a:solidFill>
                <a:latin typeface="Calibri"/>
                <a:ea typeface="Calibri"/>
                <a:cs typeface="Calibri"/>
                <a:sym typeface="Calibri"/>
              </a:rPr>
              <a:t>DOVE VA TUTTA L’ACQUA?</a:t>
            </a:r>
            <a:endParaRPr sz="2400" b="0" i="0" u="none" strike="noStrike" cap="none">
              <a:latin typeface="Arial"/>
              <a:ea typeface="Arial"/>
              <a:cs typeface="Arial"/>
              <a:sym typeface="Arial"/>
            </a:endParaRPr>
          </a:p>
          <a:p>
            <a:pPr marL="0" marR="0" lvl="0" indent="0" algn="l" rtl="0">
              <a:lnSpc>
                <a:spcPct val="100000"/>
              </a:lnSpc>
              <a:spcBef>
                <a:spcPts val="0"/>
              </a:spcBef>
              <a:spcAft>
                <a:spcPts val="0"/>
              </a:spcAft>
              <a:buNone/>
            </a:pPr>
            <a:endParaRPr sz="2400" b="0" i="0" u="none" strike="noStrike" cap="none">
              <a:latin typeface="Arial"/>
              <a:ea typeface="Arial"/>
              <a:cs typeface="Arial"/>
              <a:sym typeface="Arial"/>
            </a:endParaRPr>
          </a:p>
          <a:p>
            <a:pPr marL="0" marR="0" lvl="0" indent="0" algn="l" rtl="0">
              <a:lnSpc>
                <a:spcPct val="100000"/>
              </a:lnSpc>
              <a:spcBef>
                <a:spcPts val="0"/>
              </a:spcBef>
              <a:spcAft>
                <a:spcPts val="0"/>
              </a:spcAft>
              <a:buNone/>
            </a:pPr>
            <a:r>
              <a:rPr lang="it-IT" sz="1800" b="0" i="0" u="none" strike="noStrike" cap="none">
                <a:solidFill>
                  <a:srgbClr val="000000"/>
                </a:solidFill>
                <a:latin typeface="Calibri"/>
                <a:ea typeface="Calibri"/>
                <a:cs typeface="Calibri"/>
                <a:sym typeface="Calibri"/>
              </a:rPr>
              <a:t>Il</a:t>
            </a:r>
            <a:r>
              <a:rPr lang="it-IT" sz="1800" b="1" i="0" u="none" strike="noStrike" cap="none">
                <a:solidFill>
                  <a:srgbClr val="000000"/>
                </a:solidFill>
                <a:latin typeface="Calibri"/>
                <a:ea typeface="Calibri"/>
                <a:cs typeface="Calibri"/>
                <a:sym typeface="Calibri"/>
              </a:rPr>
              <a:t> </a:t>
            </a:r>
            <a:r>
              <a:rPr lang="it-IT" sz="1800" b="0" i="0" u="none" strike="noStrike" cap="none">
                <a:solidFill>
                  <a:srgbClr val="000000"/>
                </a:solidFill>
                <a:latin typeface="Calibri"/>
                <a:ea typeface="Calibri"/>
                <a:cs typeface="Calibri"/>
                <a:sym typeface="Calibri"/>
              </a:rPr>
              <a:t>98%</a:t>
            </a:r>
            <a:r>
              <a:rPr lang="it-IT" sz="1800" b="1" i="0" u="none" strike="noStrike" cap="none">
                <a:solidFill>
                  <a:srgbClr val="000000"/>
                </a:solidFill>
                <a:latin typeface="Calibri"/>
                <a:ea typeface="Calibri"/>
                <a:cs typeface="Calibri"/>
                <a:sym typeface="Calibri"/>
              </a:rPr>
              <a:t> </a:t>
            </a:r>
            <a:r>
              <a:rPr lang="it-IT" sz="1800" b="0" i="0" u="none" strike="noStrike" cap="none">
                <a:solidFill>
                  <a:srgbClr val="000000"/>
                </a:solidFill>
                <a:latin typeface="Calibri"/>
                <a:ea typeface="Calibri"/>
                <a:cs typeface="Calibri"/>
                <a:sym typeface="Calibri"/>
              </a:rPr>
              <a:t>dell’acqua viene usato per produrre i mangimi, un quinto dell’acqua è destinato all’allevamento dei bovini da latte e il terzo all’allevamento dei bovini da carne. </a:t>
            </a:r>
            <a:endParaRPr sz="1800" b="0" i="0" u="none" strike="noStrike" cap="none">
              <a:latin typeface="Arial"/>
              <a:ea typeface="Arial"/>
              <a:cs typeface="Arial"/>
              <a:sym typeface="Arial"/>
            </a:endParaRPr>
          </a:p>
          <a:p>
            <a:pPr marL="0" marR="0" lvl="0" indent="0" algn="l" rtl="0">
              <a:lnSpc>
                <a:spcPct val="100000"/>
              </a:lnSpc>
              <a:spcBef>
                <a:spcPts val="0"/>
              </a:spcBef>
              <a:spcAft>
                <a:spcPts val="0"/>
              </a:spcAft>
              <a:buNone/>
            </a:pPr>
            <a:r>
              <a:rPr lang="it-IT" sz="1800" b="0" i="0" u="none" strike="noStrike" cap="none">
                <a:solidFill>
                  <a:srgbClr val="000000"/>
                </a:solidFill>
                <a:latin typeface="Calibri"/>
                <a:ea typeface="Calibri"/>
                <a:cs typeface="Calibri"/>
                <a:sym typeface="Calibri"/>
              </a:rPr>
              <a:t>Solamente l’1,1% serve per far bere gli animali che sono negli allevamenti. </a:t>
            </a:r>
            <a:endParaRPr sz="1800" b="0" i="0" u="none" strike="noStrike" cap="none">
              <a:latin typeface="Arial"/>
              <a:ea typeface="Arial"/>
              <a:cs typeface="Arial"/>
              <a:sym typeface="Arial"/>
            </a:endParaRPr>
          </a:p>
          <a:p>
            <a:pPr marL="0" marR="0" lvl="0" indent="0" algn="l" rtl="0">
              <a:lnSpc>
                <a:spcPct val="100000"/>
              </a:lnSpc>
              <a:spcBef>
                <a:spcPts val="0"/>
              </a:spcBef>
              <a:spcAft>
                <a:spcPts val="0"/>
              </a:spcAft>
              <a:buNone/>
            </a:pPr>
            <a:endParaRPr sz="1800" b="0" i="0" u="none" strike="noStrike" cap="none">
              <a:latin typeface="Arial"/>
              <a:ea typeface="Arial"/>
              <a:cs typeface="Arial"/>
              <a:sym typeface="Arial"/>
            </a:endParaRPr>
          </a:p>
          <a:p>
            <a:pPr marL="0" marR="0" lvl="0" indent="0" algn="l" rtl="0">
              <a:lnSpc>
                <a:spcPct val="100000"/>
              </a:lnSpc>
              <a:spcBef>
                <a:spcPts val="0"/>
              </a:spcBef>
              <a:spcAft>
                <a:spcPts val="0"/>
              </a:spcAft>
              <a:buNone/>
            </a:pPr>
            <a:r>
              <a:rPr lang="it-IT" sz="1800" b="0" i="0" u="none" strike="noStrike" cap="none">
                <a:solidFill>
                  <a:srgbClr val="000000"/>
                </a:solidFill>
                <a:latin typeface="Calibri"/>
                <a:ea typeface="Calibri"/>
                <a:cs typeface="Calibri"/>
                <a:sym typeface="Calibri"/>
              </a:rPr>
              <a:t>La produzione di alimenti di origine animale richiede una quantità di litri di acqua inimmaginabile. </a:t>
            </a:r>
            <a:endParaRPr sz="1800" b="0" i="0" u="none" strike="noStrike" cap="none">
              <a:latin typeface="Arial"/>
              <a:ea typeface="Arial"/>
              <a:cs typeface="Arial"/>
              <a:sym typeface="Arial"/>
            </a:endParaRPr>
          </a:p>
          <a:p>
            <a:pPr marL="0" marR="0" lvl="0" indent="0" algn="l" rtl="0">
              <a:lnSpc>
                <a:spcPct val="100000"/>
              </a:lnSpc>
              <a:spcBef>
                <a:spcPts val="0"/>
              </a:spcBef>
              <a:spcAft>
                <a:spcPts val="0"/>
              </a:spcAft>
              <a:buNone/>
            </a:pPr>
            <a:r>
              <a:rPr lang="it-IT" sz="1800" b="0" i="0" u="none" strike="noStrike" cap="none">
                <a:solidFill>
                  <a:srgbClr val="000000"/>
                </a:solidFill>
                <a:latin typeface="Calibri"/>
                <a:ea typeface="Calibri"/>
                <a:cs typeface="Calibri"/>
                <a:sym typeface="Calibri"/>
              </a:rPr>
              <a:t>(un numero composto da: 1 seguito da 31 zeri)</a:t>
            </a:r>
            <a:endParaRPr sz="1800" b="0" i="0" u="none" strike="noStrike" cap="none">
              <a:latin typeface="Arial"/>
              <a:ea typeface="Arial"/>
              <a:cs typeface="Arial"/>
              <a:sym typeface="Arial"/>
            </a:endParaRPr>
          </a:p>
        </p:txBody>
      </p:sp>
      <p:pic>
        <p:nvPicPr>
          <p:cNvPr id="323" name="Google Shape;323;p67"/>
          <p:cNvPicPr preferRelativeResize="0"/>
          <p:nvPr/>
        </p:nvPicPr>
        <p:blipFill rotWithShape="1">
          <a:blip r:embed="rId3">
            <a:alphaModFix/>
          </a:blip>
          <a:srcRect/>
          <a:stretch/>
        </p:blipFill>
        <p:spPr>
          <a:xfrm>
            <a:off x="4937760" y="2441520"/>
            <a:ext cx="7027920" cy="3785760"/>
          </a:xfrm>
          <a:prstGeom prst="rect">
            <a:avLst/>
          </a:prstGeom>
          <a:noFill/>
          <a:ln>
            <a:noFill/>
          </a:ln>
        </p:spPr>
      </p:pic>
    </p:spTree>
    <p:extLst>
      <p:ext uri="{BB962C8B-B14F-4D97-AF65-F5344CB8AC3E}">
        <p14:creationId xmlns:p14="http://schemas.microsoft.com/office/powerpoint/2010/main" val="40505403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68"/>
          <p:cNvSpPr txBox="1"/>
          <p:nvPr/>
        </p:nvSpPr>
        <p:spPr>
          <a:xfrm>
            <a:off x="916920" y="830880"/>
            <a:ext cx="5434920" cy="1089720"/>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None/>
            </a:pPr>
            <a:r>
              <a:rPr lang="it-IT" sz="2900" b="0" i="0" u="none" strike="noStrike" cap="none">
                <a:solidFill>
                  <a:srgbClr val="2F5597"/>
                </a:solidFill>
                <a:latin typeface="Arial"/>
                <a:ea typeface="Arial"/>
                <a:cs typeface="Arial"/>
                <a:sym typeface="Arial"/>
              </a:rPr>
              <a:t>Quanta acqua viene consumata per produrre un kg di carne?</a:t>
            </a:r>
            <a:endParaRPr sz="2900" b="0" i="0" u="none" strike="noStrike" cap="none">
              <a:latin typeface="Arial"/>
              <a:ea typeface="Arial"/>
              <a:cs typeface="Arial"/>
              <a:sym typeface="Arial"/>
            </a:endParaRPr>
          </a:p>
        </p:txBody>
      </p:sp>
      <p:pic>
        <p:nvPicPr>
          <p:cNvPr id="329" name="Google Shape;329;p68"/>
          <p:cNvPicPr preferRelativeResize="0"/>
          <p:nvPr/>
        </p:nvPicPr>
        <p:blipFill rotWithShape="1">
          <a:blip r:embed="rId3">
            <a:alphaModFix/>
          </a:blip>
          <a:srcRect/>
          <a:stretch/>
        </p:blipFill>
        <p:spPr>
          <a:xfrm>
            <a:off x="7051320" y="603000"/>
            <a:ext cx="4471920" cy="5652000"/>
          </a:xfrm>
          <a:prstGeom prst="rect">
            <a:avLst/>
          </a:prstGeom>
          <a:noFill/>
          <a:ln>
            <a:noFill/>
          </a:ln>
        </p:spPr>
      </p:pic>
      <p:sp>
        <p:nvSpPr>
          <p:cNvPr id="330" name="Google Shape;330;p68"/>
          <p:cNvSpPr txBox="1"/>
          <p:nvPr/>
        </p:nvSpPr>
        <p:spPr>
          <a:xfrm>
            <a:off x="770400" y="2146320"/>
            <a:ext cx="5077080" cy="4339800"/>
          </a:xfrm>
          <a:prstGeom prst="rect">
            <a:avLst/>
          </a:prstGeom>
          <a:noFill/>
          <a:ln>
            <a:noFill/>
          </a:ln>
        </p:spPr>
        <p:txBody>
          <a:bodyPr spcFirstLastPara="1" wrap="square" lIns="91425" tIns="45700" rIns="91425" bIns="45700" anchor="t" anchorCtr="0">
            <a:noAutofit/>
          </a:bodyPr>
          <a:lstStyle/>
          <a:p>
            <a:pPr marL="285840" marR="0" lvl="0" indent="-285840" algn="l" rtl="0">
              <a:lnSpc>
                <a:spcPct val="100000"/>
              </a:lnSpc>
              <a:spcBef>
                <a:spcPts val="0"/>
              </a:spcBef>
              <a:spcAft>
                <a:spcPts val="0"/>
              </a:spcAft>
              <a:buClr>
                <a:srgbClr val="000000"/>
              </a:buClr>
              <a:buSzPts val="2000"/>
              <a:buFont typeface="Arial"/>
              <a:buChar char="-"/>
            </a:pPr>
            <a:r>
              <a:rPr lang="it-IT" sz="2000" b="0" i="0" u="none" strike="noStrike" cap="none">
                <a:solidFill>
                  <a:srgbClr val="000000"/>
                </a:solidFill>
                <a:latin typeface="Calibri"/>
                <a:ea typeface="Calibri"/>
                <a:cs typeface="Calibri"/>
                <a:sym typeface="Calibri"/>
              </a:rPr>
              <a:t>La produzione di carne bovina necessita di una quantità d’acqua più abbondante rispetto alle altre, (sei volte maggiore per proteina rispetto ai legumi).</a:t>
            </a:r>
            <a:endParaRPr sz="2000" b="0" i="0" u="none" strike="noStrike" cap="none">
              <a:latin typeface="Arial"/>
              <a:ea typeface="Arial"/>
              <a:cs typeface="Arial"/>
              <a:sym typeface="Arial"/>
            </a:endParaRPr>
          </a:p>
          <a:p>
            <a:pPr marL="285840" marR="0" lvl="0" indent="-285840" algn="l" rtl="0">
              <a:lnSpc>
                <a:spcPct val="100000"/>
              </a:lnSpc>
              <a:spcBef>
                <a:spcPts val="0"/>
              </a:spcBef>
              <a:spcAft>
                <a:spcPts val="0"/>
              </a:spcAft>
              <a:buClr>
                <a:srgbClr val="000000"/>
              </a:buClr>
              <a:buSzPts val="2000"/>
              <a:buFont typeface="Arial"/>
              <a:buChar char="-"/>
            </a:pPr>
            <a:r>
              <a:rPr lang="it-IT" sz="2000" b="0" i="0" u="none" strike="noStrike" cap="none">
                <a:solidFill>
                  <a:srgbClr val="000000"/>
                </a:solidFill>
                <a:latin typeface="Calibri"/>
                <a:ea typeface="Calibri"/>
                <a:cs typeface="Calibri"/>
                <a:sym typeface="Calibri"/>
              </a:rPr>
              <a:t> </a:t>
            </a:r>
            <a:endParaRPr sz="2000" b="0" i="0" u="none" strike="noStrike" cap="none">
              <a:latin typeface="Arial"/>
              <a:ea typeface="Arial"/>
              <a:cs typeface="Arial"/>
              <a:sym typeface="Arial"/>
            </a:endParaRPr>
          </a:p>
          <a:p>
            <a:pPr marL="285840" marR="0" lvl="0" indent="-285840" algn="l" rtl="0">
              <a:lnSpc>
                <a:spcPct val="100000"/>
              </a:lnSpc>
              <a:spcBef>
                <a:spcPts val="0"/>
              </a:spcBef>
              <a:spcAft>
                <a:spcPts val="0"/>
              </a:spcAft>
              <a:buClr>
                <a:srgbClr val="000000"/>
              </a:buClr>
              <a:buSzPts val="2000"/>
              <a:buFont typeface="Arial"/>
              <a:buChar char="-"/>
            </a:pPr>
            <a:r>
              <a:rPr lang="it-IT" sz="2000" b="0" i="0" u="none" strike="noStrike" cap="none">
                <a:solidFill>
                  <a:srgbClr val="000000"/>
                </a:solidFill>
                <a:latin typeface="Calibri"/>
                <a:ea typeface="Calibri"/>
                <a:cs typeface="Calibri"/>
                <a:sym typeface="Calibri"/>
              </a:rPr>
              <a:t>i prodotti vegetali hanno un impatto idrico inferiore rispetto a qualsiasi prodotto animale, è incontestabile che l’alimentazione a base di carne sia quella meno efficiente in termini sia di superfici investite che di consumo irriguo (consumo di acqua per l’irrigazione).</a:t>
            </a:r>
            <a:endParaRPr sz="2000" b="0" i="0" u="none" strike="noStrike" cap="none">
              <a:latin typeface="Arial"/>
              <a:ea typeface="Arial"/>
              <a:cs typeface="Arial"/>
              <a:sym typeface="Arial"/>
            </a:endParaRPr>
          </a:p>
          <a:p>
            <a:pPr marL="285840" marR="0" lvl="0" indent="-285840" algn="l" rtl="0">
              <a:lnSpc>
                <a:spcPct val="100000"/>
              </a:lnSpc>
              <a:spcBef>
                <a:spcPts val="0"/>
              </a:spcBef>
              <a:spcAft>
                <a:spcPts val="0"/>
              </a:spcAft>
              <a:buClr>
                <a:srgbClr val="000000"/>
              </a:buClr>
              <a:buSzPts val="1800"/>
              <a:buFont typeface="Arial"/>
              <a:buChar char="-"/>
            </a:pPr>
            <a:r>
              <a:rPr lang="it-IT" sz="1800" b="0" i="0" u="none" strike="noStrike" cap="none">
                <a:solidFill>
                  <a:srgbClr val="000000"/>
                </a:solidFill>
                <a:latin typeface="Calibri"/>
                <a:ea typeface="Calibri"/>
                <a:cs typeface="Calibri"/>
                <a:sym typeface="Calibri"/>
              </a:rPr>
              <a:t> </a:t>
            </a:r>
            <a:endParaRPr sz="1800" b="0" i="0" u="none" strike="noStrike" cap="none">
              <a:latin typeface="Arial"/>
              <a:ea typeface="Arial"/>
              <a:cs typeface="Arial"/>
              <a:sym typeface="Arial"/>
            </a:endParaRPr>
          </a:p>
          <a:p>
            <a:pPr marL="0" marR="0" lvl="0" indent="0" algn="l" rtl="0">
              <a:lnSpc>
                <a:spcPct val="100000"/>
              </a:lnSpc>
              <a:spcBef>
                <a:spcPts val="0"/>
              </a:spcBef>
              <a:spcAft>
                <a:spcPts val="0"/>
              </a:spcAft>
              <a:buNone/>
            </a:pPr>
            <a:endParaRPr sz="1800" b="0" i="0" u="none" strike="noStrike" cap="none">
              <a:latin typeface="Arial"/>
              <a:ea typeface="Arial"/>
              <a:cs typeface="Arial"/>
              <a:sym typeface="Arial"/>
            </a:endParaRPr>
          </a:p>
        </p:txBody>
      </p:sp>
    </p:spTree>
    <p:extLst>
      <p:ext uri="{BB962C8B-B14F-4D97-AF65-F5344CB8AC3E}">
        <p14:creationId xmlns:p14="http://schemas.microsoft.com/office/powerpoint/2010/main" val="14124668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69"/>
          <p:cNvSpPr txBox="1"/>
          <p:nvPr/>
        </p:nvSpPr>
        <p:spPr>
          <a:xfrm>
            <a:off x="838080" y="191160"/>
            <a:ext cx="8541720" cy="132552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None/>
            </a:pPr>
            <a:r>
              <a:rPr lang="it-IT" sz="4400" b="0" i="0" u="none" strike="noStrike" cap="none">
                <a:solidFill>
                  <a:srgbClr val="2F5597"/>
                </a:solidFill>
                <a:latin typeface="Calibri"/>
                <a:ea typeface="Calibri"/>
                <a:cs typeface="Calibri"/>
                <a:sym typeface="Calibri"/>
              </a:rPr>
              <a:t>Allevamenti intensivi / estensivi</a:t>
            </a:r>
            <a:endParaRPr sz="4400" b="0" i="0" u="none" strike="noStrike" cap="none">
              <a:latin typeface="Arial"/>
              <a:ea typeface="Arial"/>
              <a:cs typeface="Arial"/>
              <a:sym typeface="Arial"/>
            </a:endParaRPr>
          </a:p>
        </p:txBody>
      </p:sp>
      <p:pic>
        <p:nvPicPr>
          <p:cNvPr id="336" name="Google Shape;336;p69"/>
          <p:cNvPicPr preferRelativeResize="0"/>
          <p:nvPr/>
        </p:nvPicPr>
        <p:blipFill rotWithShape="1">
          <a:blip r:embed="rId3">
            <a:alphaModFix/>
          </a:blip>
          <a:srcRect/>
          <a:stretch/>
        </p:blipFill>
        <p:spPr>
          <a:xfrm>
            <a:off x="7105320" y="1516665"/>
            <a:ext cx="4549320" cy="4636080"/>
          </a:xfrm>
          <a:prstGeom prst="rect">
            <a:avLst/>
          </a:prstGeom>
          <a:noFill/>
          <a:ln>
            <a:noFill/>
          </a:ln>
          <a:effectLst>
            <a:outerShdw dist="139498" dir="2700000">
              <a:srgbClr val="333333">
                <a:alpha val="64705"/>
              </a:srgbClr>
            </a:outerShdw>
          </a:effectLst>
        </p:spPr>
      </p:pic>
      <p:sp>
        <p:nvSpPr>
          <p:cNvPr id="337" name="Google Shape;337;p69"/>
          <p:cNvSpPr txBox="1"/>
          <p:nvPr/>
        </p:nvSpPr>
        <p:spPr>
          <a:xfrm>
            <a:off x="838080" y="1711080"/>
            <a:ext cx="5712480" cy="4247280"/>
          </a:xfrm>
          <a:prstGeom prst="rect">
            <a:avLst/>
          </a:prstGeom>
          <a:noFill/>
          <a:ln>
            <a:noFill/>
          </a:ln>
        </p:spPr>
        <p:txBody>
          <a:bodyPr spcFirstLastPara="1" wrap="square" lIns="91425" tIns="45700" rIns="91425" bIns="45700" anchor="t" anchorCtr="0">
            <a:noAutofit/>
          </a:bodyPr>
          <a:lstStyle/>
          <a:p>
            <a:pPr marL="285840" marR="0" lvl="0" indent="-285840" algn="l" rtl="0">
              <a:lnSpc>
                <a:spcPct val="100000"/>
              </a:lnSpc>
              <a:spcBef>
                <a:spcPts val="0"/>
              </a:spcBef>
              <a:spcAft>
                <a:spcPts val="0"/>
              </a:spcAft>
              <a:buClr>
                <a:srgbClr val="000000"/>
              </a:buClr>
              <a:buSzPts val="1800"/>
              <a:buFont typeface="Arial"/>
              <a:buChar char="-"/>
            </a:pPr>
            <a:r>
              <a:rPr lang="it-IT" sz="1800" b="0" i="0" u="none" strike="noStrike" cap="none">
                <a:solidFill>
                  <a:srgbClr val="000000"/>
                </a:solidFill>
                <a:latin typeface="Calibri"/>
                <a:ea typeface="Calibri"/>
                <a:cs typeface="Calibri"/>
                <a:sym typeface="Calibri"/>
              </a:rPr>
              <a:t>1kg di carne di manzo da allevamento intensivo consuma il 97% di acque preziose ( blu e grigie) in più rispetto allo stesso kg di carne proveniente da animali allevati al pascolo.</a:t>
            </a:r>
            <a:endParaRPr sz="1800" b="0" i="0" u="none" strike="noStrike" cap="none">
              <a:latin typeface="Arial"/>
              <a:ea typeface="Arial"/>
              <a:cs typeface="Arial"/>
              <a:sym typeface="Arial"/>
            </a:endParaRPr>
          </a:p>
          <a:p>
            <a:pPr marL="285840" marR="0" lvl="0" indent="-285840" algn="l" rtl="0">
              <a:lnSpc>
                <a:spcPct val="100000"/>
              </a:lnSpc>
              <a:spcBef>
                <a:spcPts val="0"/>
              </a:spcBef>
              <a:spcAft>
                <a:spcPts val="0"/>
              </a:spcAft>
              <a:buClr>
                <a:srgbClr val="000000"/>
              </a:buClr>
              <a:buSzPts val="1800"/>
              <a:buFont typeface="Arial"/>
              <a:buChar char="-"/>
            </a:pPr>
            <a:r>
              <a:rPr lang="it-IT" sz="1800" b="0" i="0" u="none" strike="noStrike" cap="none">
                <a:solidFill>
                  <a:srgbClr val="000000"/>
                </a:solidFill>
                <a:latin typeface="Calibri"/>
                <a:ea typeface="Calibri"/>
                <a:cs typeface="Calibri"/>
                <a:sym typeface="Calibri"/>
              </a:rPr>
              <a:t> </a:t>
            </a:r>
            <a:endParaRPr sz="1800" b="0" i="0" u="none" strike="noStrike" cap="none">
              <a:latin typeface="Arial"/>
              <a:ea typeface="Arial"/>
              <a:cs typeface="Arial"/>
              <a:sym typeface="Arial"/>
            </a:endParaRPr>
          </a:p>
          <a:p>
            <a:pPr marL="0" marR="0" lvl="0" indent="0" algn="l" rtl="0">
              <a:lnSpc>
                <a:spcPct val="100000"/>
              </a:lnSpc>
              <a:spcBef>
                <a:spcPts val="0"/>
              </a:spcBef>
              <a:spcAft>
                <a:spcPts val="0"/>
              </a:spcAft>
              <a:buNone/>
            </a:pPr>
            <a:r>
              <a:rPr lang="it-IT" sz="1800" b="0" i="0" u="none" strike="noStrike" cap="none">
                <a:solidFill>
                  <a:srgbClr val="000000"/>
                </a:solidFill>
                <a:latin typeface="Calibri"/>
                <a:ea typeface="Calibri"/>
                <a:cs typeface="Calibri"/>
                <a:sym typeface="Calibri"/>
              </a:rPr>
              <a:t>- Questi dati però non tengono conto della distinzione delle acque (blu, verdi e grige)</a:t>
            </a:r>
            <a:endParaRPr sz="1800" b="0" i="0" u="none" strike="noStrike" cap="none">
              <a:latin typeface="Arial"/>
              <a:ea typeface="Arial"/>
              <a:cs typeface="Arial"/>
              <a:sym typeface="Arial"/>
            </a:endParaRPr>
          </a:p>
          <a:p>
            <a:pPr marL="0" marR="0" lvl="0" indent="-114300" algn="l" rtl="0">
              <a:lnSpc>
                <a:spcPct val="100000"/>
              </a:lnSpc>
              <a:spcBef>
                <a:spcPts val="0"/>
              </a:spcBef>
              <a:spcAft>
                <a:spcPts val="0"/>
              </a:spcAft>
              <a:buClr>
                <a:srgbClr val="000000"/>
              </a:buClr>
              <a:buSzPts val="1800"/>
              <a:buFont typeface="Arial"/>
              <a:buChar char="•"/>
            </a:pPr>
            <a:r>
              <a:rPr lang="it-IT" sz="1800" b="1" i="1" u="none" strike="noStrike" cap="none">
                <a:solidFill>
                  <a:srgbClr val="000000"/>
                </a:solidFill>
                <a:latin typeface="Calibri"/>
                <a:ea typeface="Calibri"/>
                <a:cs typeface="Calibri"/>
                <a:sym typeface="Calibri"/>
              </a:rPr>
              <a:t> </a:t>
            </a:r>
            <a:endParaRPr sz="1800" b="0" i="0" u="none" strike="noStrike" cap="none">
              <a:latin typeface="Arial"/>
              <a:ea typeface="Arial"/>
              <a:cs typeface="Arial"/>
              <a:sym typeface="Arial"/>
            </a:endParaRPr>
          </a:p>
          <a:p>
            <a:pPr marL="0" marR="0" lvl="0" indent="-114300" algn="l" rtl="0">
              <a:lnSpc>
                <a:spcPct val="100000"/>
              </a:lnSpc>
              <a:spcBef>
                <a:spcPts val="0"/>
              </a:spcBef>
              <a:spcAft>
                <a:spcPts val="0"/>
              </a:spcAft>
              <a:buClr>
                <a:srgbClr val="000000"/>
              </a:buClr>
              <a:buSzPts val="1800"/>
              <a:buFont typeface="Arial"/>
              <a:buChar char="•"/>
            </a:pPr>
            <a:r>
              <a:rPr lang="it-IT" sz="1800" b="1" i="1" u="none" strike="noStrike" cap="none">
                <a:solidFill>
                  <a:srgbClr val="000000"/>
                </a:solidFill>
                <a:latin typeface="Calibri"/>
                <a:ea typeface="Calibri"/>
                <a:cs typeface="Calibri"/>
                <a:sym typeface="Calibri"/>
              </a:rPr>
              <a:t>Acque verdi:</a:t>
            </a:r>
            <a:r>
              <a:rPr lang="it-IT" sz="1800" b="0" i="1" u="none" strike="noStrike" cap="none">
                <a:solidFill>
                  <a:srgbClr val="000000"/>
                </a:solidFill>
                <a:latin typeface="Calibri"/>
                <a:ea typeface="Calibri"/>
                <a:cs typeface="Calibri"/>
                <a:sym typeface="Calibri"/>
              </a:rPr>
              <a:t> provenienti dalle precipitazioni</a:t>
            </a:r>
            <a:endParaRPr sz="1800" b="0" i="0" u="none" strike="noStrike" cap="none">
              <a:latin typeface="Arial"/>
              <a:ea typeface="Arial"/>
              <a:cs typeface="Arial"/>
              <a:sym typeface="Arial"/>
            </a:endParaRPr>
          </a:p>
          <a:p>
            <a:pPr marL="0" marR="0" lvl="0" indent="-114300" algn="l" rtl="0">
              <a:lnSpc>
                <a:spcPct val="100000"/>
              </a:lnSpc>
              <a:spcBef>
                <a:spcPts val="0"/>
              </a:spcBef>
              <a:spcAft>
                <a:spcPts val="0"/>
              </a:spcAft>
              <a:buClr>
                <a:srgbClr val="000000"/>
              </a:buClr>
              <a:buSzPts val="1800"/>
              <a:buFont typeface="Arial"/>
              <a:buChar char="•"/>
            </a:pPr>
            <a:r>
              <a:rPr lang="it-IT" sz="1800" b="1" i="1" u="none" strike="noStrike" cap="none">
                <a:solidFill>
                  <a:srgbClr val="000000"/>
                </a:solidFill>
                <a:latin typeface="Calibri"/>
                <a:ea typeface="Calibri"/>
                <a:cs typeface="Calibri"/>
                <a:sym typeface="Calibri"/>
              </a:rPr>
              <a:t>Acque blu:</a:t>
            </a:r>
            <a:r>
              <a:rPr lang="it-IT" sz="1800" b="0" i="1" u="none" strike="noStrike" cap="none">
                <a:solidFill>
                  <a:srgbClr val="000000"/>
                </a:solidFill>
                <a:latin typeface="Calibri"/>
                <a:ea typeface="Calibri"/>
                <a:cs typeface="Calibri"/>
                <a:sym typeface="Calibri"/>
              </a:rPr>
              <a:t> provenienti dalle risorse idriche superficiali o dalle risorse sotterranee. </a:t>
            </a:r>
            <a:endParaRPr sz="1800" b="0" i="0" u="none" strike="noStrike" cap="none">
              <a:latin typeface="Arial"/>
              <a:ea typeface="Arial"/>
              <a:cs typeface="Arial"/>
              <a:sym typeface="Arial"/>
            </a:endParaRPr>
          </a:p>
          <a:p>
            <a:pPr marL="0" marR="0" lvl="0" indent="-114300" algn="l" rtl="0">
              <a:lnSpc>
                <a:spcPct val="100000"/>
              </a:lnSpc>
              <a:spcBef>
                <a:spcPts val="0"/>
              </a:spcBef>
              <a:spcAft>
                <a:spcPts val="0"/>
              </a:spcAft>
              <a:buClr>
                <a:srgbClr val="000000"/>
              </a:buClr>
              <a:buSzPts val="1800"/>
              <a:buFont typeface="Arial"/>
              <a:buChar char="•"/>
            </a:pPr>
            <a:r>
              <a:rPr lang="it-IT" sz="1800" b="1" i="1" u="none" strike="noStrike" cap="none">
                <a:solidFill>
                  <a:srgbClr val="000000"/>
                </a:solidFill>
                <a:latin typeface="Calibri"/>
                <a:ea typeface="Calibri"/>
                <a:cs typeface="Calibri"/>
                <a:sym typeface="Calibri"/>
              </a:rPr>
              <a:t>Acque grigie:</a:t>
            </a:r>
            <a:r>
              <a:rPr lang="it-IT" sz="1800" b="0" i="1" u="none" strike="noStrike" cap="none">
                <a:solidFill>
                  <a:srgbClr val="000000"/>
                </a:solidFill>
                <a:latin typeface="Calibri"/>
                <a:ea typeface="Calibri"/>
                <a:cs typeface="Calibri"/>
                <a:sym typeface="Calibri"/>
              </a:rPr>
              <a:t> la quantità di acqua dolce necessaria a diluire gli inquinanti per permettere che la qualità delle acque raggiunga standard di qualità concordati. </a:t>
            </a:r>
            <a:r>
              <a:rPr lang="it-IT" sz="1800" b="1" i="1" u="none" strike="noStrike" cap="none">
                <a:solidFill>
                  <a:srgbClr val="212529"/>
                </a:solidFill>
                <a:latin typeface="Georgia"/>
                <a:ea typeface="Georgia"/>
                <a:cs typeface="Georgia"/>
                <a:sym typeface="Georgia"/>
              </a:rPr>
              <a:t> </a:t>
            </a:r>
            <a:endParaRPr sz="1800" b="0" i="0" u="none" strike="noStrike" cap="none">
              <a:latin typeface="Arial"/>
              <a:ea typeface="Arial"/>
              <a:cs typeface="Arial"/>
              <a:sym typeface="Arial"/>
            </a:endParaRPr>
          </a:p>
          <a:p>
            <a:pPr marL="285840" marR="0" lvl="0" indent="-285840" algn="l" rtl="0">
              <a:lnSpc>
                <a:spcPct val="100000"/>
              </a:lnSpc>
              <a:spcBef>
                <a:spcPts val="0"/>
              </a:spcBef>
              <a:spcAft>
                <a:spcPts val="0"/>
              </a:spcAft>
              <a:buClr>
                <a:srgbClr val="000000"/>
              </a:buClr>
              <a:buSzPts val="1800"/>
              <a:buFont typeface="Arial"/>
              <a:buChar char="-"/>
            </a:pPr>
            <a:r>
              <a:rPr lang="it-IT" sz="1800" b="0" i="0" u="none" strike="noStrike" cap="none">
                <a:solidFill>
                  <a:srgbClr val="000000"/>
                </a:solidFill>
                <a:latin typeface="Calibri"/>
                <a:ea typeface="Calibri"/>
                <a:cs typeface="Calibri"/>
                <a:sym typeface="Calibri"/>
              </a:rPr>
              <a:t> </a:t>
            </a:r>
            <a:endParaRPr sz="1800" b="0" i="0" u="none" strike="noStrike" cap="none">
              <a:latin typeface="Arial"/>
              <a:ea typeface="Arial"/>
              <a:cs typeface="Arial"/>
              <a:sym typeface="Arial"/>
            </a:endParaRPr>
          </a:p>
        </p:txBody>
      </p:sp>
    </p:spTree>
    <p:extLst>
      <p:ext uri="{BB962C8B-B14F-4D97-AF65-F5344CB8AC3E}">
        <p14:creationId xmlns:p14="http://schemas.microsoft.com/office/powerpoint/2010/main" val="27800445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t="4404" b="4413"/>
          <a:stretch/>
        </p:blipFill>
        <p:spPr>
          <a:xfrm>
            <a:off x="1" y="1"/>
            <a:ext cx="12191996" cy="6858001"/>
          </a:xfrm>
          <a:prstGeom prst="rect">
            <a:avLst/>
          </a:prstGeom>
          <a:noFill/>
          <a:ln>
            <a:noFill/>
          </a:ln>
        </p:spPr>
      </p:pic>
      <p:sp>
        <p:nvSpPr>
          <p:cNvPr id="55" name="Google Shape;55;p13"/>
          <p:cNvSpPr txBox="1">
            <a:spLocks noGrp="1"/>
          </p:cNvSpPr>
          <p:nvPr>
            <p:ph type="ctrTitle"/>
          </p:nvPr>
        </p:nvSpPr>
        <p:spPr>
          <a:xfrm>
            <a:off x="494767" y="1204233"/>
            <a:ext cx="11360800" cy="2224800"/>
          </a:xfrm>
          <a:prstGeom prst="rect">
            <a:avLst/>
          </a:prstGeom>
          <a:noFill/>
          <a:ln w="9525" cap="flat" cmpd="sng">
            <a:solidFill>
              <a:schemeClr val="lt1"/>
            </a:solidFill>
            <a:prstDash val="solid"/>
            <a:round/>
            <a:headEnd type="none" w="sm" len="sm"/>
            <a:tailEnd type="none" w="sm" len="sm"/>
          </a:ln>
        </p:spPr>
        <p:txBody>
          <a:bodyPr spcFirstLastPara="1" vert="horz" wrap="square" lIns="121900" tIns="121900" rIns="121900" bIns="121900" rtlCol="0" anchor="b" anchorCtr="0">
            <a:noAutofit/>
          </a:bodyPr>
          <a:lstStyle/>
          <a:p>
            <a:pPr>
              <a:spcBef>
                <a:spcPts val="0"/>
              </a:spcBef>
              <a:buSzPts val="990"/>
            </a:pPr>
            <a:r>
              <a:rPr lang="it" sz="6773" b="1">
                <a:solidFill>
                  <a:srgbClr val="00FF00"/>
                </a:solidFill>
                <a:latin typeface="Oswald"/>
                <a:ea typeface="Oswald"/>
                <a:cs typeface="Oswald"/>
                <a:sym typeface="Oswald"/>
              </a:rPr>
              <a:t>GLI ALLEVAMENTI </a:t>
            </a:r>
            <a:endParaRPr sz="6773" b="1">
              <a:solidFill>
                <a:srgbClr val="00FF00"/>
              </a:solidFill>
              <a:latin typeface="Oswald"/>
              <a:ea typeface="Oswald"/>
              <a:cs typeface="Oswald"/>
              <a:sym typeface="Oswald"/>
            </a:endParaRPr>
          </a:p>
          <a:p>
            <a:pPr>
              <a:spcBef>
                <a:spcPts val="0"/>
              </a:spcBef>
              <a:buSzPts val="990"/>
            </a:pPr>
            <a:r>
              <a:rPr lang="it" sz="6773" b="1">
                <a:solidFill>
                  <a:srgbClr val="00FF00"/>
                </a:solidFill>
                <a:latin typeface="Oswald"/>
                <a:ea typeface="Oswald"/>
                <a:cs typeface="Oswald"/>
                <a:sym typeface="Oswald"/>
              </a:rPr>
              <a:t>BIOLOGICI</a:t>
            </a:r>
            <a:endParaRPr sz="6773" b="1">
              <a:solidFill>
                <a:srgbClr val="00FF00"/>
              </a:solidFill>
              <a:latin typeface="Oswald"/>
              <a:ea typeface="Oswald"/>
              <a:cs typeface="Oswald"/>
              <a:sym typeface="Oswald"/>
            </a:endParaRPr>
          </a:p>
        </p:txBody>
      </p:sp>
      <p:sp>
        <p:nvSpPr>
          <p:cNvPr id="56" name="Google Shape;56;p13"/>
          <p:cNvSpPr txBox="1">
            <a:spLocks noGrp="1"/>
          </p:cNvSpPr>
          <p:nvPr>
            <p:ph type="subTitle" idx="1"/>
          </p:nvPr>
        </p:nvSpPr>
        <p:spPr>
          <a:xfrm>
            <a:off x="415600" y="6123200"/>
            <a:ext cx="11360800" cy="521200"/>
          </a:xfrm>
          <a:prstGeom prst="rect">
            <a:avLst/>
          </a:prstGeom>
        </p:spPr>
        <p:txBody>
          <a:bodyPr spcFirstLastPara="1" vert="horz" wrap="square" lIns="121900" tIns="121900" rIns="121900" bIns="121900" rtlCol="0" anchor="t" anchorCtr="0">
            <a:noAutofit/>
          </a:bodyPr>
          <a:lstStyle/>
          <a:p>
            <a:pPr>
              <a:lnSpc>
                <a:spcPct val="60000"/>
              </a:lnSpc>
              <a:spcBef>
                <a:spcPts val="0"/>
              </a:spcBef>
              <a:buSzPts val="605"/>
            </a:pPr>
            <a:endParaRPr b="1" dirty="0">
              <a:solidFill>
                <a:schemeClr val="lt1"/>
              </a:solidFill>
              <a:latin typeface="Oswald"/>
              <a:ea typeface="Oswald"/>
              <a:cs typeface="Oswald"/>
              <a:sym typeface="Oswald"/>
            </a:endParaRPr>
          </a:p>
        </p:txBody>
      </p:sp>
    </p:spTree>
    <p:extLst>
      <p:ext uri="{BB962C8B-B14F-4D97-AF65-F5344CB8AC3E}">
        <p14:creationId xmlns:p14="http://schemas.microsoft.com/office/powerpoint/2010/main" val="386924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839788" y="387531"/>
            <a:ext cx="3932237" cy="1005840"/>
          </a:xfrm>
        </p:spPr>
        <p:txBody>
          <a:bodyPr/>
          <a:lstStyle/>
          <a:p>
            <a:r>
              <a:rPr lang="it-IT" dirty="0" smtClean="0">
                <a:solidFill>
                  <a:srgbClr val="FF0000"/>
                </a:solidFill>
                <a:latin typeface="Arial Black" panose="020B0A04020102020204" pitchFamily="34" charset="0"/>
              </a:rPr>
              <a:t>IL CAGLIO</a:t>
            </a:r>
            <a:endParaRPr lang="it-IT" dirty="0">
              <a:solidFill>
                <a:srgbClr val="FF0000"/>
              </a:solidFill>
              <a:latin typeface="Arial Black" panose="020B0A04020102020204" pitchFamily="34" charset="0"/>
            </a:endParaRPr>
          </a:p>
        </p:txBody>
      </p:sp>
      <p:pic>
        <p:nvPicPr>
          <p:cNvPr id="7" name="Segnaposto immagine 6"/>
          <p:cNvPicPr>
            <a:picLocks noGrp="1" noChangeAspect="1"/>
          </p:cNvPicPr>
          <p:nvPr>
            <p:ph type="pic" idx="1"/>
          </p:nvPr>
        </p:nvPicPr>
        <p:blipFill>
          <a:blip r:embed="rId2">
            <a:extLst>
              <a:ext uri="{28A0092B-C50C-407E-A947-70E740481C1C}">
                <a14:useLocalDpi xmlns:a14="http://schemas.microsoft.com/office/drawing/2010/main" val="0"/>
              </a:ext>
            </a:extLst>
          </a:blip>
          <a:srcRect l="2508" r="2508"/>
          <a:stretch>
            <a:fillRect/>
          </a:stretch>
        </p:blipFill>
        <p:spPr/>
      </p:pic>
      <p:sp>
        <p:nvSpPr>
          <p:cNvPr id="5" name="Segnaposto contenuto 4"/>
          <p:cNvSpPr>
            <a:spLocks noGrp="1"/>
          </p:cNvSpPr>
          <p:nvPr>
            <p:ph type="body" sz="half" idx="2"/>
          </p:nvPr>
        </p:nvSpPr>
        <p:spPr>
          <a:xfrm>
            <a:off x="839788" y="1393371"/>
            <a:ext cx="3932237" cy="4475617"/>
          </a:xfrm>
        </p:spPr>
        <p:txBody>
          <a:bodyPr>
            <a:normAutofit/>
          </a:bodyPr>
          <a:lstStyle/>
          <a:p>
            <a:pPr marL="0" indent="0">
              <a:buNone/>
            </a:pPr>
            <a:r>
              <a:rPr lang="it-IT" sz="1800" dirty="0" smtClean="0">
                <a:solidFill>
                  <a:srgbClr val="FF0000"/>
                </a:solidFill>
                <a:latin typeface="Comic Sans MS" panose="030F0702030302020204" pitchFamily="66" charset="0"/>
              </a:rPr>
              <a:t>Che cosa è il caglio?</a:t>
            </a:r>
          </a:p>
          <a:p>
            <a:pPr marL="0" indent="0">
              <a:buNone/>
            </a:pPr>
            <a:r>
              <a:rPr lang="it-IT" sz="1800" dirty="0" smtClean="0">
                <a:latin typeface="Comic Sans MS" panose="030F0702030302020204" pitchFamily="66" charset="0"/>
              </a:rPr>
              <a:t>Il caglio è quella sostanza di origine naturale che permette di ottenere dal latte la cagliata, ed infine il formaggio, fresco oppure stagionato.</a:t>
            </a:r>
          </a:p>
          <a:p>
            <a:pPr marL="0" indent="0">
              <a:buNone/>
            </a:pPr>
            <a:r>
              <a:rPr lang="it-IT" sz="1800" dirty="0" smtClean="0">
                <a:latin typeface="Comic Sans MS" panose="030F0702030302020204" pitchFamily="66" charset="0"/>
              </a:rPr>
              <a:t>Esistono tre tipi di caglio: animale, microbico e vegetale. Il caglio più utilizzato è quello animale che viene prodotto dallo stomaco di animali ruminanti di giovane età perché presentano ancora alti livelli di chimosina, cioè l’enzima che permette la digestione del latte materno.</a:t>
            </a:r>
            <a:endParaRPr lang="it-IT" sz="1800" dirty="0">
              <a:latin typeface="Comic Sans MS" panose="030F0702030302020204" pitchFamily="66" charset="0"/>
            </a:endParaRPr>
          </a:p>
        </p:txBody>
      </p:sp>
    </p:spTree>
    <p:extLst>
      <p:ext uri="{BB962C8B-B14F-4D97-AF65-F5344CB8AC3E}">
        <p14:creationId xmlns:p14="http://schemas.microsoft.com/office/powerpoint/2010/main" val="20743486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93033" y="113700"/>
            <a:ext cx="11360800" cy="763600"/>
          </a:xfrm>
          <a:prstGeom prst="rect">
            <a:avLst/>
          </a:prstGeom>
        </p:spPr>
        <p:txBody>
          <a:bodyPr spcFirstLastPara="1" vert="horz" wrap="square" lIns="121900" tIns="121900" rIns="121900" bIns="121900" rtlCol="0" anchor="t" anchorCtr="0">
            <a:noAutofit/>
          </a:bodyPr>
          <a:lstStyle/>
          <a:p>
            <a:pPr marL="3047924">
              <a:buSzPts val="990"/>
            </a:pPr>
            <a:r>
              <a:rPr lang="it" sz="3467" b="1">
                <a:latin typeface="Oswald"/>
                <a:ea typeface="Oswald"/>
                <a:cs typeface="Oswald"/>
                <a:sym typeface="Oswald"/>
              </a:rPr>
              <a:t>DI COSA SI TRATTA?</a:t>
            </a:r>
            <a:endParaRPr sz="4293" b="1" u="sng">
              <a:latin typeface="Oswald"/>
              <a:ea typeface="Oswald"/>
              <a:cs typeface="Oswald"/>
              <a:sym typeface="Oswald"/>
            </a:endParaRPr>
          </a:p>
        </p:txBody>
      </p:sp>
      <p:sp>
        <p:nvSpPr>
          <p:cNvPr id="62" name="Google Shape;62;p14"/>
          <p:cNvSpPr txBox="1">
            <a:spLocks noGrp="1"/>
          </p:cNvSpPr>
          <p:nvPr>
            <p:ph type="body" idx="1"/>
          </p:nvPr>
        </p:nvSpPr>
        <p:spPr>
          <a:xfrm>
            <a:off x="589085" y="744700"/>
            <a:ext cx="11081748" cy="1004767"/>
          </a:xfrm>
          <a:prstGeom prst="rect">
            <a:avLst/>
          </a:prstGeom>
          <a:solidFill>
            <a:schemeClr val="accent6">
              <a:lumMod val="20000"/>
              <a:lumOff val="80000"/>
            </a:schemeClr>
          </a:solidFill>
        </p:spPr>
        <p:txBody>
          <a:bodyPr spcFirstLastPara="1" vert="horz" wrap="square" lIns="121900" tIns="121900" rIns="121900" bIns="121900" rtlCol="0" anchor="t" anchorCtr="0">
            <a:noAutofit/>
          </a:bodyPr>
          <a:lstStyle/>
          <a:p>
            <a:pPr marL="0" indent="0">
              <a:spcAft>
                <a:spcPts val="1600"/>
              </a:spcAft>
              <a:buNone/>
            </a:pPr>
            <a:r>
              <a:rPr lang="it" sz="2000" dirty="0">
                <a:solidFill>
                  <a:schemeClr val="dk1"/>
                </a:solidFill>
                <a:latin typeface="Comfortaa"/>
                <a:ea typeface="Comfortaa"/>
                <a:cs typeface="Comfortaa"/>
                <a:sym typeface="Comfortaa"/>
              </a:rPr>
              <a:t>L'allevamento biologico è una tipologia di allevamento che rispetta le abitudini naturali dell'animale. I benefici sono molteplici: per il benessere degli animali e per i consumatori finali, che godono dell'alta qualità dei prodotti da allevamento biologico.</a:t>
            </a:r>
            <a:endParaRPr sz="2000" dirty="0">
              <a:latin typeface="Comfortaa"/>
              <a:ea typeface="Comfortaa"/>
              <a:cs typeface="Comfortaa"/>
              <a:sym typeface="Comfortaa"/>
            </a:endParaRPr>
          </a:p>
        </p:txBody>
      </p:sp>
      <p:sp>
        <p:nvSpPr>
          <p:cNvPr id="63" name="Google Shape;63;p14"/>
          <p:cNvSpPr txBox="1"/>
          <p:nvPr/>
        </p:nvSpPr>
        <p:spPr>
          <a:xfrm>
            <a:off x="2622800" y="1749467"/>
            <a:ext cx="5222400" cy="677068"/>
          </a:xfrm>
          <a:prstGeom prst="rect">
            <a:avLst/>
          </a:prstGeom>
          <a:noFill/>
          <a:ln>
            <a:noFill/>
          </a:ln>
        </p:spPr>
        <p:txBody>
          <a:bodyPr spcFirstLastPara="1" wrap="square" lIns="121900" tIns="121900" rIns="121900" bIns="121900" anchor="t" anchorCtr="0">
            <a:spAutoFit/>
          </a:bodyPr>
          <a:lstStyle/>
          <a:p>
            <a:pPr marL="609585"/>
            <a:r>
              <a:rPr lang="it" sz="2800" b="1" dirty="0" smtClean="0">
                <a:latin typeface="Oswald"/>
                <a:ea typeface="Oswald"/>
                <a:cs typeface="Oswald"/>
                <a:sym typeface="Oswald"/>
              </a:rPr>
              <a:t>CHE </a:t>
            </a:r>
            <a:r>
              <a:rPr lang="it" sz="2800" b="1" dirty="0">
                <a:latin typeface="Oswald"/>
                <a:ea typeface="Oswald"/>
                <a:cs typeface="Oswald"/>
                <a:sym typeface="Oswald"/>
              </a:rPr>
              <a:t>DIFFERENZA FA?</a:t>
            </a:r>
            <a:endParaRPr sz="2800" b="1" dirty="0">
              <a:latin typeface="Oswald"/>
              <a:ea typeface="Oswald"/>
              <a:cs typeface="Oswald"/>
              <a:sym typeface="Oswald"/>
            </a:endParaRPr>
          </a:p>
        </p:txBody>
      </p:sp>
      <p:sp>
        <p:nvSpPr>
          <p:cNvPr id="64" name="Google Shape;64;p14"/>
          <p:cNvSpPr txBox="1"/>
          <p:nvPr/>
        </p:nvSpPr>
        <p:spPr>
          <a:xfrm>
            <a:off x="459233" y="5163900"/>
            <a:ext cx="11062400" cy="615513"/>
          </a:xfrm>
          <a:prstGeom prst="rect">
            <a:avLst/>
          </a:prstGeom>
          <a:noFill/>
          <a:ln>
            <a:noFill/>
          </a:ln>
        </p:spPr>
        <p:txBody>
          <a:bodyPr spcFirstLastPara="1" wrap="square" lIns="121900" tIns="121900" rIns="121900" bIns="121900" anchor="t" anchorCtr="0">
            <a:spAutoFit/>
          </a:bodyPr>
          <a:lstStyle/>
          <a:p>
            <a:endParaRPr sz="2400"/>
          </a:p>
        </p:txBody>
      </p:sp>
      <p:sp>
        <p:nvSpPr>
          <p:cNvPr id="65" name="Google Shape;65;p14"/>
          <p:cNvSpPr txBox="1"/>
          <p:nvPr/>
        </p:nvSpPr>
        <p:spPr>
          <a:xfrm>
            <a:off x="459233" y="2366269"/>
            <a:ext cx="11211600" cy="4427262"/>
          </a:xfrm>
          <a:prstGeom prst="rect">
            <a:avLst/>
          </a:prstGeom>
          <a:solidFill>
            <a:schemeClr val="accent6">
              <a:lumMod val="60000"/>
              <a:lumOff val="40000"/>
            </a:schemeClr>
          </a:solidFill>
          <a:ln>
            <a:noFill/>
          </a:ln>
        </p:spPr>
        <p:txBody>
          <a:bodyPr spcFirstLastPara="1" wrap="square" lIns="121900" tIns="121900" rIns="121900" bIns="121900" anchor="t" anchorCtr="0">
            <a:spAutoFit/>
          </a:bodyPr>
          <a:lstStyle/>
          <a:p>
            <a:pPr marL="609585" indent="-389457">
              <a:lnSpc>
                <a:spcPct val="115000"/>
              </a:lnSpc>
              <a:spcBef>
                <a:spcPts val="1600"/>
              </a:spcBef>
              <a:buClr>
                <a:schemeClr val="dk1"/>
              </a:buClr>
              <a:buSzPts val="1000"/>
              <a:buFont typeface="Comfortaa"/>
              <a:buAutoNum type="arabicPeriod"/>
            </a:pPr>
            <a:r>
              <a:rPr lang="it" dirty="0">
                <a:latin typeface="Comfortaa"/>
                <a:ea typeface="Comfortaa"/>
                <a:cs typeface="Comfortaa"/>
                <a:sym typeface="Comfortaa"/>
              </a:rPr>
              <a:t>La </a:t>
            </a:r>
            <a:r>
              <a:rPr lang="it" b="1" dirty="0">
                <a:latin typeface="Comfortaa"/>
                <a:ea typeface="Comfortaa"/>
                <a:cs typeface="Comfortaa"/>
                <a:sym typeface="Comfortaa"/>
              </a:rPr>
              <a:t>riproduzione degli animali</a:t>
            </a:r>
            <a:r>
              <a:rPr lang="it" dirty="0">
                <a:latin typeface="Comfortaa"/>
                <a:ea typeface="Comfortaa"/>
                <a:cs typeface="Comfortaa"/>
                <a:sym typeface="Comfortaa"/>
              </a:rPr>
              <a:t> deve avvenire in modo </a:t>
            </a:r>
            <a:r>
              <a:rPr lang="it" b="1" dirty="0">
                <a:latin typeface="Comfortaa"/>
                <a:ea typeface="Comfortaa"/>
                <a:cs typeface="Comfortaa"/>
                <a:sym typeface="Comfortaa"/>
              </a:rPr>
              <a:t>totalmente naturale</a:t>
            </a:r>
            <a:r>
              <a:rPr lang="it" dirty="0">
                <a:latin typeface="Comfortaa"/>
                <a:ea typeface="Comfortaa"/>
                <a:cs typeface="Comfortaa"/>
                <a:sym typeface="Comfortaa"/>
              </a:rPr>
              <a:t>, quindi </a:t>
            </a:r>
            <a:r>
              <a:rPr lang="it" b="1" dirty="0">
                <a:latin typeface="Comfortaa"/>
                <a:ea typeface="Comfortaa"/>
                <a:cs typeface="Comfortaa"/>
                <a:sym typeface="Comfortaa"/>
              </a:rPr>
              <a:t>senza l’utilizzo di ormoni o sostanze chimiche</a:t>
            </a:r>
            <a:r>
              <a:rPr lang="it" dirty="0">
                <a:latin typeface="Comfortaa"/>
                <a:ea typeface="Comfortaa"/>
                <a:cs typeface="Comfortaa"/>
                <a:sym typeface="Comfortaa"/>
              </a:rPr>
              <a:t>;</a:t>
            </a:r>
            <a:endParaRPr dirty="0">
              <a:latin typeface="Comfortaa"/>
              <a:ea typeface="Comfortaa"/>
              <a:cs typeface="Comfortaa"/>
              <a:sym typeface="Comfortaa"/>
            </a:endParaRPr>
          </a:p>
          <a:p>
            <a:pPr marL="609585" indent="-389457">
              <a:lnSpc>
                <a:spcPct val="115000"/>
              </a:lnSpc>
              <a:buClr>
                <a:schemeClr val="dk1"/>
              </a:buClr>
              <a:buSzPts val="1000"/>
              <a:buFont typeface="Comfortaa"/>
              <a:buAutoNum type="arabicPeriod"/>
            </a:pPr>
            <a:r>
              <a:rPr lang="it" b="1" dirty="0">
                <a:latin typeface="Comfortaa"/>
                <a:ea typeface="Comfortaa"/>
                <a:cs typeface="Comfortaa"/>
                <a:sym typeface="Comfortaa"/>
              </a:rPr>
              <a:t>L’alimentazione </a:t>
            </a:r>
            <a:r>
              <a:rPr lang="it" dirty="0">
                <a:latin typeface="Comfortaa"/>
                <a:ea typeface="Comfortaa"/>
                <a:cs typeface="Comfortaa"/>
                <a:sym typeface="Comfortaa"/>
              </a:rPr>
              <a:t>deve </a:t>
            </a:r>
            <a:r>
              <a:rPr lang="it" b="1" dirty="0">
                <a:latin typeface="Comfortaa"/>
                <a:ea typeface="Comfortaa"/>
                <a:cs typeface="Comfortaa"/>
                <a:sym typeface="Comfortaa"/>
              </a:rPr>
              <a:t>rispettare le fasi di crescita degli animali</a:t>
            </a:r>
            <a:r>
              <a:rPr lang="it" dirty="0">
                <a:latin typeface="Comfortaa"/>
                <a:ea typeface="Comfortaa"/>
                <a:cs typeface="Comfortaa"/>
                <a:sym typeface="Comfortaa"/>
              </a:rPr>
              <a:t>, che possono essere </a:t>
            </a:r>
            <a:r>
              <a:rPr lang="it" b="1" dirty="0">
                <a:latin typeface="Comfortaa"/>
                <a:ea typeface="Comfortaa"/>
                <a:cs typeface="Comfortaa"/>
                <a:sym typeface="Comfortaa"/>
              </a:rPr>
              <a:t>nutriti </a:t>
            </a:r>
            <a:r>
              <a:rPr lang="it" dirty="0">
                <a:latin typeface="Comfortaa"/>
                <a:ea typeface="Comfortaa"/>
                <a:cs typeface="Comfortaa"/>
                <a:sym typeface="Comfortaa"/>
              </a:rPr>
              <a:t>solo con </a:t>
            </a:r>
            <a:r>
              <a:rPr lang="it" b="1" dirty="0">
                <a:latin typeface="Comfortaa"/>
                <a:ea typeface="Comfortaa"/>
                <a:cs typeface="Comfortaa"/>
                <a:sym typeface="Comfortaa"/>
              </a:rPr>
              <a:t>prodotti biologici</a:t>
            </a:r>
            <a:r>
              <a:rPr lang="it" dirty="0">
                <a:latin typeface="Comfortaa"/>
                <a:ea typeface="Comfortaa"/>
                <a:cs typeface="Comfortaa"/>
                <a:sym typeface="Comfortaa"/>
              </a:rPr>
              <a:t>;</a:t>
            </a:r>
            <a:endParaRPr dirty="0">
              <a:latin typeface="Comfortaa"/>
              <a:ea typeface="Comfortaa"/>
              <a:cs typeface="Comfortaa"/>
              <a:sym typeface="Comfortaa"/>
            </a:endParaRPr>
          </a:p>
          <a:p>
            <a:pPr marL="609585" indent="-389457">
              <a:lnSpc>
                <a:spcPct val="115000"/>
              </a:lnSpc>
              <a:buClr>
                <a:schemeClr val="dk1"/>
              </a:buClr>
              <a:buSzPts val="1000"/>
              <a:buFont typeface="Comfortaa"/>
              <a:buAutoNum type="arabicPeriod"/>
            </a:pPr>
            <a:r>
              <a:rPr lang="it" dirty="0">
                <a:latin typeface="Comfortaa"/>
                <a:ea typeface="Comfortaa"/>
                <a:cs typeface="Comfortaa"/>
                <a:sym typeface="Comfortaa"/>
              </a:rPr>
              <a:t>Gli </a:t>
            </a:r>
            <a:r>
              <a:rPr lang="it" b="1" dirty="0">
                <a:latin typeface="Comfortaa"/>
                <a:ea typeface="Comfortaa"/>
                <a:cs typeface="Comfortaa"/>
                <a:sym typeface="Comfortaa"/>
              </a:rPr>
              <a:t>animali </a:t>
            </a:r>
            <a:r>
              <a:rPr lang="it" dirty="0">
                <a:latin typeface="Comfortaa"/>
                <a:ea typeface="Comfortaa"/>
                <a:cs typeface="Comfortaa"/>
                <a:sym typeface="Comfortaa"/>
              </a:rPr>
              <a:t>devono poter accedere all’</a:t>
            </a:r>
            <a:r>
              <a:rPr lang="it" b="1" dirty="0">
                <a:latin typeface="Comfortaa"/>
                <a:ea typeface="Comfortaa"/>
                <a:cs typeface="Comfortaa"/>
                <a:sym typeface="Comfortaa"/>
              </a:rPr>
              <a:t>acqua in totale libertà</a:t>
            </a:r>
            <a:r>
              <a:rPr lang="it" dirty="0">
                <a:latin typeface="Comfortaa"/>
                <a:ea typeface="Comfortaa"/>
                <a:cs typeface="Comfortaa"/>
                <a:sym typeface="Comfortaa"/>
              </a:rPr>
              <a:t>;</a:t>
            </a:r>
            <a:endParaRPr dirty="0">
              <a:latin typeface="Comfortaa"/>
              <a:ea typeface="Comfortaa"/>
              <a:cs typeface="Comfortaa"/>
              <a:sym typeface="Comfortaa"/>
            </a:endParaRPr>
          </a:p>
          <a:p>
            <a:pPr marL="609585" indent="-389457">
              <a:lnSpc>
                <a:spcPct val="115000"/>
              </a:lnSpc>
              <a:buClr>
                <a:schemeClr val="dk1"/>
              </a:buClr>
              <a:buSzPts val="1000"/>
              <a:buFont typeface="Comfortaa"/>
              <a:buAutoNum type="arabicPeriod"/>
            </a:pPr>
            <a:r>
              <a:rPr lang="it" dirty="0">
                <a:latin typeface="Comfortaa"/>
                <a:ea typeface="Comfortaa"/>
                <a:cs typeface="Comfortaa"/>
                <a:sym typeface="Comfortaa"/>
              </a:rPr>
              <a:t>Il </a:t>
            </a:r>
            <a:r>
              <a:rPr lang="it" b="1" dirty="0">
                <a:latin typeface="Comfortaa"/>
                <a:ea typeface="Comfortaa"/>
                <a:cs typeface="Comfortaa"/>
                <a:sym typeface="Comfortaa"/>
              </a:rPr>
              <a:t>numero di capi</a:t>
            </a:r>
            <a:r>
              <a:rPr lang="it" dirty="0">
                <a:latin typeface="Comfortaa"/>
                <a:ea typeface="Comfortaa"/>
                <a:cs typeface="Comfortaa"/>
                <a:sym typeface="Comfortaa"/>
              </a:rPr>
              <a:t> deve essere </a:t>
            </a:r>
            <a:r>
              <a:rPr lang="it" b="1" dirty="0">
                <a:latin typeface="Comfortaa"/>
                <a:ea typeface="Comfortaa"/>
                <a:cs typeface="Comfortaa"/>
                <a:sym typeface="Comfortaa"/>
              </a:rPr>
              <a:t>proporzionato</a:t>
            </a:r>
            <a:r>
              <a:rPr lang="it" dirty="0">
                <a:latin typeface="Comfortaa"/>
                <a:ea typeface="Comfortaa"/>
                <a:cs typeface="Comfortaa"/>
                <a:sym typeface="Comfortaa"/>
              </a:rPr>
              <a:t> alla </a:t>
            </a:r>
            <a:r>
              <a:rPr lang="it" b="1" dirty="0">
                <a:latin typeface="Comfortaa"/>
                <a:ea typeface="Comfortaa"/>
                <a:cs typeface="Comfortaa"/>
                <a:sym typeface="Comfortaa"/>
              </a:rPr>
              <a:t>grandezza del territorio</a:t>
            </a:r>
            <a:r>
              <a:rPr lang="it" dirty="0">
                <a:latin typeface="Comfortaa"/>
                <a:ea typeface="Comfortaa"/>
                <a:cs typeface="Comfortaa"/>
                <a:sym typeface="Comfortaa"/>
              </a:rPr>
              <a:t> a disposizione;</a:t>
            </a:r>
            <a:endParaRPr dirty="0">
              <a:latin typeface="Comfortaa"/>
              <a:ea typeface="Comfortaa"/>
              <a:cs typeface="Comfortaa"/>
              <a:sym typeface="Comfortaa"/>
            </a:endParaRPr>
          </a:p>
          <a:p>
            <a:pPr marL="609585" indent="-389457">
              <a:lnSpc>
                <a:spcPct val="115000"/>
              </a:lnSpc>
              <a:buClr>
                <a:schemeClr val="dk1"/>
              </a:buClr>
              <a:buSzPts val="1000"/>
              <a:buFont typeface="Comfortaa"/>
              <a:buAutoNum type="arabicPeriod"/>
            </a:pPr>
            <a:r>
              <a:rPr lang="it" dirty="0">
                <a:latin typeface="Comfortaa"/>
                <a:ea typeface="Comfortaa"/>
                <a:cs typeface="Comfortaa"/>
                <a:sym typeface="Comfortaa"/>
              </a:rPr>
              <a:t>Le </a:t>
            </a:r>
            <a:r>
              <a:rPr lang="it" b="1" dirty="0">
                <a:latin typeface="Comfortaa"/>
                <a:ea typeface="Comfortaa"/>
                <a:cs typeface="Comfortaa"/>
                <a:sym typeface="Comfortaa"/>
              </a:rPr>
              <a:t>razze</a:t>
            </a:r>
            <a:r>
              <a:rPr lang="it" dirty="0">
                <a:latin typeface="Comfortaa"/>
                <a:ea typeface="Comfortaa"/>
                <a:cs typeface="Comfortaa"/>
                <a:sym typeface="Comfortaa"/>
              </a:rPr>
              <a:t> allevate devono essere </a:t>
            </a:r>
            <a:r>
              <a:rPr lang="it" b="1" dirty="0">
                <a:latin typeface="Comfortaa"/>
                <a:ea typeface="Comfortaa"/>
                <a:cs typeface="Comfortaa"/>
                <a:sym typeface="Comfortaa"/>
              </a:rPr>
              <a:t>originarie della stessa area geografica del pascolo</a:t>
            </a:r>
            <a:r>
              <a:rPr lang="it" dirty="0">
                <a:latin typeface="Comfortaa"/>
                <a:ea typeface="Comfortaa"/>
                <a:cs typeface="Comfortaa"/>
                <a:sym typeface="Comfortaa"/>
              </a:rPr>
              <a:t>, al fine di </a:t>
            </a:r>
            <a:r>
              <a:rPr lang="it" b="1" dirty="0">
                <a:latin typeface="Comfortaa"/>
                <a:ea typeface="Comfortaa"/>
                <a:cs typeface="Comfortaa"/>
                <a:sym typeface="Comfortaa"/>
              </a:rPr>
              <a:t>integrarsi</a:t>
            </a:r>
            <a:r>
              <a:rPr lang="it" dirty="0">
                <a:latin typeface="Comfortaa"/>
                <a:ea typeface="Comfortaa"/>
                <a:cs typeface="Comfortaa"/>
                <a:sym typeface="Comfortaa"/>
              </a:rPr>
              <a:t> meglio nell’ambiente;</a:t>
            </a:r>
            <a:endParaRPr dirty="0">
              <a:latin typeface="Comfortaa"/>
              <a:ea typeface="Comfortaa"/>
              <a:cs typeface="Comfortaa"/>
              <a:sym typeface="Comfortaa"/>
            </a:endParaRPr>
          </a:p>
          <a:p>
            <a:pPr marL="609585" indent="-389457">
              <a:lnSpc>
                <a:spcPct val="115000"/>
              </a:lnSpc>
              <a:buClr>
                <a:schemeClr val="dk1"/>
              </a:buClr>
              <a:buSzPts val="1000"/>
              <a:buFont typeface="Comfortaa"/>
              <a:buAutoNum type="arabicPeriod"/>
            </a:pPr>
            <a:r>
              <a:rPr lang="it" dirty="0">
                <a:latin typeface="Comfortaa"/>
                <a:ea typeface="Comfortaa"/>
                <a:cs typeface="Comfortaa"/>
                <a:sym typeface="Comfortaa"/>
              </a:rPr>
              <a:t>Il </a:t>
            </a:r>
            <a:r>
              <a:rPr lang="it" b="1" dirty="0">
                <a:latin typeface="Comfortaa"/>
                <a:ea typeface="Comfortaa"/>
                <a:cs typeface="Comfortaa"/>
                <a:sym typeface="Comfortaa"/>
              </a:rPr>
              <a:t>trasporto</a:t>
            </a:r>
            <a:r>
              <a:rPr lang="it" dirty="0">
                <a:latin typeface="Comfortaa"/>
                <a:ea typeface="Comfortaa"/>
                <a:cs typeface="Comfortaa"/>
                <a:sym typeface="Comfortaa"/>
              </a:rPr>
              <a:t> degli </a:t>
            </a:r>
            <a:r>
              <a:rPr lang="it" b="1" dirty="0">
                <a:latin typeface="Comfortaa"/>
                <a:ea typeface="Comfortaa"/>
                <a:cs typeface="Comfortaa"/>
                <a:sym typeface="Comfortaa"/>
              </a:rPr>
              <a:t>animali </a:t>
            </a:r>
            <a:r>
              <a:rPr lang="it" dirty="0">
                <a:latin typeface="Comfortaa"/>
                <a:ea typeface="Comfortaa"/>
                <a:cs typeface="Comfortaa"/>
                <a:sym typeface="Comfortaa"/>
              </a:rPr>
              <a:t>deve essere il più </a:t>
            </a:r>
            <a:r>
              <a:rPr lang="it" b="1" dirty="0">
                <a:latin typeface="Comfortaa"/>
                <a:ea typeface="Comfortaa"/>
                <a:cs typeface="Comfortaa"/>
                <a:sym typeface="Comfortaa"/>
              </a:rPr>
              <a:t>breve </a:t>
            </a:r>
            <a:r>
              <a:rPr lang="it" dirty="0">
                <a:latin typeface="Comfortaa"/>
                <a:ea typeface="Comfortaa"/>
                <a:cs typeface="Comfortaa"/>
                <a:sym typeface="Comfortaa"/>
              </a:rPr>
              <a:t>possibile, così da </a:t>
            </a:r>
            <a:r>
              <a:rPr lang="it" b="1" dirty="0">
                <a:latin typeface="Comfortaa"/>
                <a:ea typeface="Comfortaa"/>
                <a:cs typeface="Comfortaa"/>
                <a:sym typeface="Comfortaa"/>
              </a:rPr>
              <a:t>evitare </a:t>
            </a:r>
            <a:r>
              <a:rPr lang="it" dirty="0">
                <a:latin typeface="Comfortaa"/>
                <a:ea typeface="Comfortaa"/>
                <a:cs typeface="Comfortaa"/>
                <a:sym typeface="Comfortaa"/>
              </a:rPr>
              <a:t>di </a:t>
            </a:r>
            <a:r>
              <a:rPr lang="it" b="1" dirty="0">
                <a:latin typeface="Comfortaa"/>
                <a:ea typeface="Comfortaa"/>
                <a:cs typeface="Comfortaa"/>
                <a:sym typeface="Comfortaa"/>
              </a:rPr>
              <a:t>affaticare </a:t>
            </a:r>
            <a:r>
              <a:rPr lang="it" dirty="0">
                <a:latin typeface="Comfortaa"/>
                <a:ea typeface="Comfortaa"/>
                <a:cs typeface="Comfortaa"/>
                <a:sym typeface="Comfortaa"/>
              </a:rPr>
              <a:t>il </a:t>
            </a:r>
            <a:r>
              <a:rPr lang="it" b="1" dirty="0">
                <a:latin typeface="Comfortaa"/>
                <a:ea typeface="Comfortaa"/>
                <a:cs typeface="Comfortaa"/>
                <a:sym typeface="Comfortaa"/>
              </a:rPr>
              <a:t>bestiame</a:t>
            </a:r>
            <a:r>
              <a:rPr lang="it" dirty="0">
                <a:latin typeface="Comfortaa"/>
                <a:ea typeface="Comfortaa"/>
                <a:cs typeface="Comfortaa"/>
                <a:sym typeface="Comfortaa"/>
              </a:rPr>
              <a:t>;</a:t>
            </a:r>
            <a:endParaRPr dirty="0">
              <a:latin typeface="Comfortaa"/>
              <a:ea typeface="Comfortaa"/>
              <a:cs typeface="Comfortaa"/>
              <a:sym typeface="Comfortaa"/>
            </a:endParaRPr>
          </a:p>
          <a:p>
            <a:pPr marL="609585" indent="-389457">
              <a:lnSpc>
                <a:spcPct val="115000"/>
              </a:lnSpc>
              <a:buClr>
                <a:schemeClr val="dk1"/>
              </a:buClr>
              <a:buSzPts val="1000"/>
              <a:buFont typeface="Comfortaa"/>
              <a:buAutoNum type="arabicPeriod"/>
            </a:pPr>
            <a:r>
              <a:rPr lang="it" dirty="0">
                <a:latin typeface="Comfortaa"/>
                <a:ea typeface="Comfortaa"/>
                <a:cs typeface="Comfortaa"/>
                <a:sym typeface="Comfortaa"/>
              </a:rPr>
              <a:t>Il </a:t>
            </a:r>
            <a:r>
              <a:rPr lang="it" b="1" dirty="0">
                <a:latin typeface="Comfortaa"/>
                <a:ea typeface="Comfortaa"/>
                <a:cs typeface="Comfortaa"/>
                <a:sym typeface="Comfortaa"/>
              </a:rPr>
              <a:t>territorio </a:t>
            </a:r>
            <a:r>
              <a:rPr lang="it" dirty="0">
                <a:latin typeface="Comfortaa"/>
                <a:ea typeface="Comfortaa"/>
                <a:cs typeface="Comfortaa"/>
                <a:sym typeface="Comfortaa"/>
              </a:rPr>
              <a:t>deve essere trattato </a:t>
            </a:r>
            <a:r>
              <a:rPr lang="it" b="1" dirty="0">
                <a:latin typeface="Comfortaa"/>
                <a:ea typeface="Comfortaa"/>
                <a:cs typeface="Comfortaa"/>
                <a:sym typeface="Comfortaa"/>
              </a:rPr>
              <a:t>solo</a:t>
            </a:r>
            <a:r>
              <a:rPr lang="it" dirty="0">
                <a:latin typeface="Comfortaa"/>
                <a:ea typeface="Comfortaa"/>
                <a:cs typeface="Comfortaa"/>
                <a:sym typeface="Comfortaa"/>
              </a:rPr>
              <a:t> con </a:t>
            </a:r>
            <a:r>
              <a:rPr lang="it" b="1" dirty="0">
                <a:latin typeface="Comfortaa"/>
                <a:ea typeface="Comfortaa"/>
                <a:cs typeface="Comfortaa"/>
                <a:sym typeface="Comfortaa"/>
              </a:rPr>
              <a:t>prodotti naturali</a:t>
            </a:r>
            <a:r>
              <a:rPr lang="it" dirty="0">
                <a:latin typeface="Comfortaa"/>
                <a:ea typeface="Comfortaa"/>
                <a:cs typeface="Comfortaa"/>
                <a:sym typeface="Comfortaa"/>
              </a:rPr>
              <a:t>, </a:t>
            </a:r>
            <a:r>
              <a:rPr lang="it" b="1" dirty="0">
                <a:latin typeface="Comfortaa"/>
                <a:ea typeface="Comfortaa"/>
                <a:cs typeface="Comfortaa"/>
                <a:sym typeface="Comfortaa"/>
              </a:rPr>
              <a:t>evitando </a:t>
            </a:r>
            <a:r>
              <a:rPr lang="it" dirty="0">
                <a:latin typeface="Comfortaa"/>
                <a:ea typeface="Comfortaa"/>
                <a:cs typeface="Comfortaa"/>
                <a:sym typeface="Comfortaa"/>
              </a:rPr>
              <a:t>quindi l’utilizzo di p</a:t>
            </a:r>
            <a:r>
              <a:rPr lang="it" b="1" dirty="0">
                <a:latin typeface="Comfortaa"/>
                <a:ea typeface="Comfortaa"/>
                <a:cs typeface="Comfortaa"/>
                <a:sym typeface="Comfortaa"/>
              </a:rPr>
              <a:t>esticidi o OGM</a:t>
            </a:r>
            <a:endParaRPr b="1" dirty="0">
              <a:latin typeface="Comfortaa"/>
              <a:ea typeface="Comfortaa"/>
              <a:cs typeface="Comfortaa"/>
              <a:sym typeface="Comfortaa"/>
            </a:endParaRPr>
          </a:p>
          <a:p>
            <a:pPr>
              <a:spcBef>
                <a:spcPts val="1600"/>
              </a:spcBef>
            </a:pPr>
            <a:endParaRPr sz="1733" dirty="0"/>
          </a:p>
        </p:txBody>
      </p:sp>
    </p:spTree>
    <p:extLst>
      <p:ext uri="{BB962C8B-B14F-4D97-AF65-F5344CB8AC3E}">
        <p14:creationId xmlns:p14="http://schemas.microsoft.com/office/powerpoint/2010/main" val="8745598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5"/>
          <p:cNvSpPr txBox="1">
            <a:spLocks noGrp="1"/>
          </p:cNvSpPr>
          <p:nvPr>
            <p:ph type="title"/>
          </p:nvPr>
        </p:nvSpPr>
        <p:spPr>
          <a:xfrm>
            <a:off x="415600" y="593367"/>
            <a:ext cx="11360800" cy="814800"/>
          </a:xfrm>
          <a:prstGeom prst="rect">
            <a:avLst/>
          </a:prstGeom>
        </p:spPr>
        <p:txBody>
          <a:bodyPr spcFirstLastPara="1" vert="horz" wrap="square" lIns="121900" tIns="121900" rIns="121900" bIns="121900" rtlCol="0" anchor="t" anchorCtr="0">
            <a:noAutofit/>
          </a:bodyPr>
          <a:lstStyle/>
          <a:p>
            <a:pPr marL="1828754" indent="609585">
              <a:buSzPts val="990"/>
            </a:pPr>
            <a:r>
              <a:rPr lang="it" sz="2933" b="1" u="sng">
                <a:latin typeface="Oswald"/>
                <a:ea typeface="Oswald"/>
                <a:cs typeface="Oswald"/>
                <a:sym typeface="Oswald"/>
              </a:rPr>
              <a:t>CHE IMPATTO HA SULL’AMBIENTE?</a:t>
            </a:r>
            <a:endParaRPr sz="2933" b="1" u="sng">
              <a:latin typeface="Oswald"/>
              <a:ea typeface="Oswald"/>
              <a:cs typeface="Oswald"/>
              <a:sym typeface="Oswald"/>
            </a:endParaRPr>
          </a:p>
        </p:txBody>
      </p:sp>
      <p:sp>
        <p:nvSpPr>
          <p:cNvPr id="71" name="Google Shape;71;p15"/>
          <p:cNvSpPr txBox="1">
            <a:spLocks noGrp="1"/>
          </p:cNvSpPr>
          <p:nvPr>
            <p:ph type="body" idx="1"/>
          </p:nvPr>
        </p:nvSpPr>
        <p:spPr>
          <a:xfrm>
            <a:off x="415600" y="1408167"/>
            <a:ext cx="11360800" cy="4555200"/>
          </a:xfrm>
          <a:prstGeom prst="rect">
            <a:avLst/>
          </a:prstGeom>
          <a:solidFill>
            <a:schemeClr val="accent6">
              <a:lumMod val="40000"/>
              <a:lumOff val="60000"/>
            </a:schemeClr>
          </a:solidFill>
        </p:spPr>
        <p:txBody>
          <a:bodyPr spcFirstLastPara="1" vert="horz" wrap="square" lIns="121900" tIns="121900" rIns="121900" bIns="121900" rtlCol="0" anchor="t" anchorCtr="0">
            <a:noAutofit/>
          </a:bodyPr>
          <a:lstStyle/>
          <a:p>
            <a:pPr marL="0" indent="0">
              <a:spcAft>
                <a:spcPts val="1600"/>
              </a:spcAft>
              <a:buNone/>
            </a:pPr>
            <a:r>
              <a:rPr lang="it" sz="2400" dirty="0">
                <a:latin typeface="Comfortaa"/>
                <a:ea typeface="Comfortaa"/>
                <a:cs typeface="Comfortaa"/>
                <a:sym typeface="Comfortaa"/>
              </a:rPr>
              <a:t>Anche se gli allevamenti biologici si impegnano per migliorare la qualità di vita dei bovini, non manca purtroppo l’impatto ambientale prodotto da essi, che purtroppo peggiora di giorno in giorno. Essi infatti per quanto tentino di offrire una vita migliore alle mucche, come a tutti gli altri animali, si tratta comunque di un allevamento di massa, che con l’aumento continuo della popolazione, non si farebbe comunque altro che aggiungere mucche nell’allevamento, il che poi alla lunga produrrebbe nuovi allevamenti intensivi. Ma Apparte questo, c’è un bisogno esponenziale di terreni da adibire al pascolo e questo comporta una deforestazione continua della foresta amazzonica, che è una delle foreste più grandi del pianeta, che alla fine si converte in un incremento del riscaldamento globale, poiché continuando di questo passo non ci sarebbero più abbastanza alberi né per trattenere l’anidride carbonica prodotta dall’attività umana, né per produrre ossigeno.</a:t>
            </a:r>
            <a:endParaRPr sz="2400" dirty="0">
              <a:latin typeface="Comfortaa"/>
              <a:ea typeface="Comfortaa"/>
              <a:cs typeface="Comfortaa"/>
              <a:sym typeface="Comfortaa"/>
            </a:endParaRPr>
          </a:p>
        </p:txBody>
      </p:sp>
    </p:spTree>
    <p:extLst>
      <p:ext uri="{BB962C8B-B14F-4D97-AF65-F5344CB8AC3E}">
        <p14:creationId xmlns:p14="http://schemas.microsoft.com/office/powerpoint/2010/main" val="20912387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746"/>
        <p:cNvGrpSpPr/>
        <p:nvPr/>
      </p:nvGrpSpPr>
      <p:grpSpPr>
        <a:xfrm>
          <a:off x="0" y="0"/>
          <a:ext cx="0" cy="0"/>
          <a:chOff x="0" y="0"/>
          <a:chExt cx="0" cy="0"/>
        </a:xfrm>
      </p:grpSpPr>
      <p:grpSp>
        <p:nvGrpSpPr>
          <p:cNvPr id="747" name="Google Shape;747;p1"/>
          <p:cNvGrpSpPr/>
          <p:nvPr/>
        </p:nvGrpSpPr>
        <p:grpSpPr>
          <a:xfrm>
            <a:off x="968315" y="707534"/>
            <a:ext cx="3115188" cy="5428065"/>
            <a:chOff x="697650" y="530650"/>
            <a:chExt cx="2336391" cy="4071049"/>
          </a:xfrm>
        </p:grpSpPr>
        <p:sp>
          <p:nvSpPr>
            <p:cNvPr id="748" name="Google Shape;748;p1"/>
            <p:cNvSpPr/>
            <p:nvPr/>
          </p:nvSpPr>
          <p:spPr>
            <a:xfrm>
              <a:off x="697650" y="530650"/>
              <a:ext cx="2336391" cy="4071049"/>
            </a:xfrm>
            <a:custGeom>
              <a:avLst/>
              <a:gdLst/>
              <a:ahLst/>
              <a:cxnLst/>
              <a:rect l="l" t="t" r="r" b="b"/>
              <a:pathLst>
                <a:path w="7708" h="15784" extrusionOk="0">
                  <a:moveTo>
                    <a:pt x="485" y="0"/>
                  </a:moveTo>
                  <a:cubicBezTo>
                    <a:pt x="214" y="0"/>
                    <a:pt x="1" y="214"/>
                    <a:pt x="1" y="484"/>
                  </a:cubicBezTo>
                  <a:lnTo>
                    <a:pt x="1" y="15300"/>
                  </a:lnTo>
                  <a:cubicBezTo>
                    <a:pt x="1" y="15562"/>
                    <a:pt x="214" y="15784"/>
                    <a:pt x="485" y="15784"/>
                  </a:cubicBezTo>
                  <a:lnTo>
                    <a:pt x="7224" y="15784"/>
                  </a:lnTo>
                  <a:cubicBezTo>
                    <a:pt x="7495" y="15784"/>
                    <a:pt x="7708" y="15562"/>
                    <a:pt x="7708" y="15300"/>
                  </a:cubicBezTo>
                  <a:lnTo>
                    <a:pt x="7708" y="484"/>
                  </a:lnTo>
                  <a:cubicBezTo>
                    <a:pt x="7708" y="214"/>
                    <a:pt x="7495" y="0"/>
                    <a:pt x="7224" y="0"/>
                  </a:cubicBezTo>
                  <a:close/>
                </a:path>
              </a:pathLst>
            </a:custGeom>
            <a:solidFill>
              <a:schemeClr val="dk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49" name="Google Shape;749;p1"/>
            <p:cNvSpPr/>
            <p:nvPr/>
          </p:nvSpPr>
          <p:spPr>
            <a:xfrm>
              <a:off x="794647" y="615249"/>
              <a:ext cx="2140277" cy="3335196"/>
            </a:xfrm>
            <a:custGeom>
              <a:avLst/>
              <a:gdLst/>
              <a:ahLst/>
              <a:cxnLst/>
              <a:rect l="l" t="t" r="r" b="b"/>
              <a:pathLst>
                <a:path w="7061" h="12931" extrusionOk="0">
                  <a:moveTo>
                    <a:pt x="361" y="99"/>
                  </a:moveTo>
                  <a:lnTo>
                    <a:pt x="6707" y="107"/>
                  </a:lnTo>
                  <a:cubicBezTo>
                    <a:pt x="6847" y="107"/>
                    <a:pt x="6962" y="222"/>
                    <a:pt x="6962" y="361"/>
                  </a:cubicBezTo>
                  <a:lnTo>
                    <a:pt x="6962" y="12578"/>
                  </a:lnTo>
                  <a:cubicBezTo>
                    <a:pt x="6962" y="12717"/>
                    <a:pt x="6847" y="12832"/>
                    <a:pt x="6707" y="12832"/>
                  </a:cubicBezTo>
                  <a:lnTo>
                    <a:pt x="370" y="12832"/>
                  </a:lnTo>
                  <a:cubicBezTo>
                    <a:pt x="222" y="12832"/>
                    <a:pt x="115" y="12717"/>
                    <a:pt x="115" y="12578"/>
                  </a:cubicBezTo>
                  <a:lnTo>
                    <a:pt x="115" y="361"/>
                  </a:lnTo>
                  <a:cubicBezTo>
                    <a:pt x="107" y="222"/>
                    <a:pt x="222" y="107"/>
                    <a:pt x="361" y="99"/>
                  </a:cubicBezTo>
                  <a:close/>
                  <a:moveTo>
                    <a:pt x="361" y="0"/>
                  </a:moveTo>
                  <a:cubicBezTo>
                    <a:pt x="165" y="0"/>
                    <a:pt x="1" y="164"/>
                    <a:pt x="1" y="361"/>
                  </a:cubicBezTo>
                  <a:lnTo>
                    <a:pt x="1" y="12578"/>
                  </a:lnTo>
                  <a:cubicBezTo>
                    <a:pt x="1" y="12774"/>
                    <a:pt x="165" y="12930"/>
                    <a:pt x="361" y="12930"/>
                  </a:cubicBezTo>
                  <a:lnTo>
                    <a:pt x="6707" y="12930"/>
                  </a:lnTo>
                  <a:cubicBezTo>
                    <a:pt x="6904" y="12930"/>
                    <a:pt x="7060" y="12774"/>
                    <a:pt x="7060" y="12578"/>
                  </a:cubicBezTo>
                  <a:lnTo>
                    <a:pt x="7060" y="361"/>
                  </a:lnTo>
                  <a:cubicBezTo>
                    <a:pt x="7060" y="164"/>
                    <a:pt x="6904" y="0"/>
                    <a:pt x="6707" y="0"/>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grpSp>
        <p:nvGrpSpPr>
          <p:cNvPr id="750" name="Google Shape;750;p1"/>
          <p:cNvGrpSpPr/>
          <p:nvPr/>
        </p:nvGrpSpPr>
        <p:grpSpPr>
          <a:xfrm>
            <a:off x="4544931" y="714968"/>
            <a:ext cx="3115188" cy="5428065"/>
            <a:chOff x="3403804" y="536225"/>
            <a:chExt cx="2336391" cy="4071049"/>
          </a:xfrm>
        </p:grpSpPr>
        <p:sp>
          <p:nvSpPr>
            <p:cNvPr id="751" name="Google Shape;751;p1"/>
            <p:cNvSpPr/>
            <p:nvPr/>
          </p:nvSpPr>
          <p:spPr>
            <a:xfrm>
              <a:off x="3403804" y="536225"/>
              <a:ext cx="2336391" cy="4071049"/>
            </a:xfrm>
            <a:custGeom>
              <a:avLst/>
              <a:gdLst/>
              <a:ahLst/>
              <a:cxnLst/>
              <a:rect l="l" t="t" r="r" b="b"/>
              <a:pathLst>
                <a:path w="7708" h="15784" extrusionOk="0">
                  <a:moveTo>
                    <a:pt x="485" y="0"/>
                  </a:moveTo>
                  <a:cubicBezTo>
                    <a:pt x="214" y="0"/>
                    <a:pt x="1" y="214"/>
                    <a:pt x="1" y="484"/>
                  </a:cubicBezTo>
                  <a:lnTo>
                    <a:pt x="1" y="15300"/>
                  </a:lnTo>
                  <a:cubicBezTo>
                    <a:pt x="1" y="15562"/>
                    <a:pt x="214" y="15784"/>
                    <a:pt x="485" y="15784"/>
                  </a:cubicBezTo>
                  <a:lnTo>
                    <a:pt x="7224" y="15784"/>
                  </a:lnTo>
                  <a:cubicBezTo>
                    <a:pt x="7495" y="15784"/>
                    <a:pt x="7708" y="15562"/>
                    <a:pt x="7708" y="15300"/>
                  </a:cubicBezTo>
                  <a:lnTo>
                    <a:pt x="7708" y="484"/>
                  </a:lnTo>
                  <a:cubicBezTo>
                    <a:pt x="7708" y="214"/>
                    <a:pt x="7495" y="0"/>
                    <a:pt x="7224" y="0"/>
                  </a:cubicBezTo>
                  <a:close/>
                </a:path>
              </a:pathLst>
            </a:custGeom>
            <a:solidFill>
              <a:schemeClr val="dk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52" name="Google Shape;752;p1"/>
            <p:cNvSpPr/>
            <p:nvPr/>
          </p:nvSpPr>
          <p:spPr>
            <a:xfrm>
              <a:off x="3500801" y="620824"/>
              <a:ext cx="2140277" cy="3335196"/>
            </a:xfrm>
            <a:custGeom>
              <a:avLst/>
              <a:gdLst/>
              <a:ahLst/>
              <a:cxnLst/>
              <a:rect l="l" t="t" r="r" b="b"/>
              <a:pathLst>
                <a:path w="7061" h="12931" extrusionOk="0">
                  <a:moveTo>
                    <a:pt x="361" y="99"/>
                  </a:moveTo>
                  <a:lnTo>
                    <a:pt x="6707" y="107"/>
                  </a:lnTo>
                  <a:cubicBezTo>
                    <a:pt x="6847" y="107"/>
                    <a:pt x="6962" y="222"/>
                    <a:pt x="6962" y="361"/>
                  </a:cubicBezTo>
                  <a:lnTo>
                    <a:pt x="6962" y="12578"/>
                  </a:lnTo>
                  <a:cubicBezTo>
                    <a:pt x="6962" y="12717"/>
                    <a:pt x="6847" y="12832"/>
                    <a:pt x="6707" y="12832"/>
                  </a:cubicBezTo>
                  <a:lnTo>
                    <a:pt x="370" y="12832"/>
                  </a:lnTo>
                  <a:cubicBezTo>
                    <a:pt x="222" y="12832"/>
                    <a:pt x="115" y="12717"/>
                    <a:pt x="115" y="12578"/>
                  </a:cubicBezTo>
                  <a:lnTo>
                    <a:pt x="115" y="361"/>
                  </a:lnTo>
                  <a:cubicBezTo>
                    <a:pt x="107" y="222"/>
                    <a:pt x="222" y="107"/>
                    <a:pt x="361" y="99"/>
                  </a:cubicBezTo>
                  <a:close/>
                  <a:moveTo>
                    <a:pt x="361" y="0"/>
                  </a:moveTo>
                  <a:cubicBezTo>
                    <a:pt x="165" y="0"/>
                    <a:pt x="1" y="164"/>
                    <a:pt x="1" y="361"/>
                  </a:cubicBezTo>
                  <a:lnTo>
                    <a:pt x="1" y="12578"/>
                  </a:lnTo>
                  <a:cubicBezTo>
                    <a:pt x="1" y="12774"/>
                    <a:pt x="165" y="12930"/>
                    <a:pt x="361" y="12930"/>
                  </a:cubicBezTo>
                  <a:lnTo>
                    <a:pt x="6707" y="12930"/>
                  </a:lnTo>
                  <a:cubicBezTo>
                    <a:pt x="6904" y="12930"/>
                    <a:pt x="7060" y="12774"/>
                    <a:pt x="7060" y="12578"/>
                  </a:cubicBezTo>
                  <a:lnTo>
                    <a:pt x="7060" y="361"/>
                  </a:lnTo>
                  <a:cubicBezTo>
                    <a:pt x="7060" y="164"/>
                    <a:pt x="6904" y="0"/>
                    <a:pt x="6707" y="0"/>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grpSp>
        <p:nvGrpSpPr>
          <p:cNvPr id="753" name="Google Shape;753;p1"/>
          <p:cNvGrpSpPr/>
          <p:nvPr/>
        </p:nvGrpSpPr>
        <p:grpSpPr>
          <a:xfrm>
            <a:off x="8121569" y="707534"/>
            <a:ext cx="3115188" cy="5428065"/>
            <a:chOff x="6067712" y="530650"/>
            <a:chExt cx="2336391" cy="4071049"/>
          </a:xfrm>
        </p:grpSpPr>
        <p:sp>
          <p:nvSpPr>
            <p:cNvPr id="754" name="Google Shape;754;p1"/>
            <p:cNvSpPr/>
            <p:nvPr/>
          </p:nvSpPr>
          <p:spPr>
            <a:xfrm>
              <a:off x="6067712" y="530650"/>
              <a:ext cx="2336391" cy="4071049"/>
            </a:xfrm>
            <a:custGeom>
              <a:avLst/>
              <a:gdLst/>
              <a:ahLst/>
              <a:cxnLst/>
              <a:rect l="l" t="t" r="r" b="b"/>
              <a:pathLst>
                <a:path w="7708" h="15784" extrusionOk="0">
                  <a:moveTo>
                    <a:pt x="485" y="0"/>
                  </a:moveTo>
                  <a:cubicBezTo>
                    <a:pt x="214" y="0"/>
                    <a:pt x="1" y="214"/>
                    <a:pt x="1" y="484"/>
                  </a:cubicBezTo>
                  <a:lnTo>
                    <a:pt x="1" y="15300"/>
                  </a:lnTo>
                  <a:cubicBezTo>
                    <a:pt x="1" y="15562"/>
                    <a:pt x="214" y="15784"/>
                    <a:pt x="485" y="15784"/>
                  </a:cubicBezTo>
                  <a:lnTo>
                    <a:pt x="7224" y="15784"/>
                  </a:lnTo>
                  <a:cubicBezTo>
                    <a:pt x="7495" y="15784"/>
                    <a:pt x="7708" y="15562"/>
                    <a:pt x="7708" y="15300"/>
                  </a:cubicBezTo>
                  <a:lnTo>
                    <a:pt x="7708" y="484"/>
                  </a:lnTo>
                  <a:cubicBezTo>
                    <a:pt x="7708" y="214"/>
                    <a:pt x="7495" y="0"/>
                    <a:pt x="7224" y="0"/>
                  </a:cubicBezTo>
                  <a:close/>
                </a:path>
              </a:pathLst>
            </a:custGeom>
            <a:solidFill>
              <a:schemeClr val="dk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55" name="Google Shape;755;p1"/>
            <p:cNvSpPr/>
            <p:nvPr/>
          </p:nvSpPr>
          <p:spPr>
            <a:xfrm>
              <a:off x="6164185" y="615250"/>
              <a:ext cx="2140807" cy="3335196"/>
            </a:xfrm>
            <a:custGeom>
              <a:avLst/>
              <a:gdLst/>
              <a:ahLst/>
              <a:cxnLst/>
              <a:rect l="l" t="t" r="r" b="b"/>
              <a:pathLst>
                <a:path w="7061" h="12931" extrusionOk="0">
                  <a:moveTo>
                    <a:pt x="361" y="99"/>
                  </a:moveTo>
                  <a:lnTo>
                    <a:pt x="6707" y="107"/>
                  </a:lnTo>
                  <a:cubicBezTo>
                    <a:pt x="6847" y="107"/>
                    <a:pt x="6962" y="222"/>
                    <a:pt x="6962" y="361"/>
                  </a:cubicBezTo>
                  <a:lnTo>
                    <a:pt x="6962" y="12578"/>
                  </a:lnTo>
                  <a:cubicBezTo>
                    <a:pt x="6962" y="12717"/>
                    <a:pt x="6847" y="12832"/>
                    <a:pt x="6707" y="12832"/>
                  </a:cubicBezTo>
                  <a:lnTo>
                    <a:pt x="370" y="12832"/>
                  </a:lnTo>
                  <a:cubicBezTo>
                    <a:pt x="222" y="12832"/>
                    <a:pt x="115" y="12717"/>
                    <a:pt x="115" y="12578"/>
                  </a:cubicBezTo>
                  <a:lnTo>
                    <a:pt x="115" y="361"/>
                  </a:lnTo>
                  <a:cubicBezTo>
                    <a:pt x="107" y="222"/>
                    <a:pt x="222" y="107"/>
                    <a:pt x="361" y="99"/>
                  </a:cubicBezTo>
                  <a:close/>
                  <a:moveTo>
                    <a:pt x="361" y="0"/>
                  </a:moveTo>
                  <a:cubicBezTo>
                    <a:pt x="165" y="0"/>
                    <a:pt x="1" y="164"/>
                    <a:pt x="1" y="361"/>
                  </a:cubicBezTo>
                  <a:lnTo>
                    <a:pt x="1" y="12578"/>
                  </a:lnTo>
                  <a:cubicBezTo>
                    <a:pt x="1" y="12774"/>
                    <a:pt x="165" y="12930"/>
                    <a:pt x="361" y="12930"/>
                  </a:cubicBezTo>
                  <a:lnTo>
                    <a:pt x="6707" y="12930"/>
                  </a:lnTo>
                  <a:cubicBezTo>
                    <a:pt x="6904" y="12930"/>
                    <a:pt x="7060" y="12774"/>
                    <a:pt x="7060" y="12578"/>
                  </a:cubicBezTo>
                  <a:lnTo>
                    <a:pt x="7060" y="361"/>
                  </a:lnTo>
                  <a:cubicBezTo>
                    <a:pt x="7060" y="164"/>
                    <a:pt x="6904" y="0"/>
                    <a:pt x="6707" y="0"/>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sp>
        <p:nvSpPr>
          <p:cNvPr id="756" name="Google Shape;756;p1"/>
          <p:cNvSpPr txBox="1">
            <a:spLocks noGrp="1"/>
          </p:cNvSpPr>
          <p:nvPr>
            <p:ph type="subTitle" idx="1"/>
          </p:nvPr>
        </p:nvSpPr>
        <p:spPr>
          <a:xfrm>
            <a:off x="4675333" y="2480900"/>
            <a:ext cx="2854400" cy="1899600"/>
          </a:xfrm>
          <a:prstGeom prst="rect">
            <a:avLst/>
          </a:prstGeom>
          <a:noFill/>
          <a:ln>
            <a:noFill/>
          </a:ln>
        </p:spPr>
        <p:txBody>
          <a:bodyPr spcFirstLastPara="1" vert="horz" wrap="square" lIns="121900" tIns="121900" rIns="121900" bIns="121900" rtlCol="0" anchor="t" anchorCtr="0">
            <a:noAutofit/>
          </a:bodyPr>
          <a:lstStyle/>
          <a:p>
            <a:pPr marL="0" indent="0">
              <a:spcAft>
                <a:spcPts val="2133"/>
              </a:spcAft>
            </a:pPr>
            <a:r>
              <a:rPr lang="en" sz="2133"/>
              <a:t>Scelta alimentare che consiste nell’eliminare dalla propria dieta tutti i tipi di carne animale.</a:t>
            </a:r>
            <a:endParaRPr sz="2133"/>
          </a:p>
        </p:txBody>
      </p:sp>
      <p:sp>
        <p:nvSpPr>
          <p:cNvPr id="757" name="Google Shape;757;p1"/>
          <p:cNvSpPr txBox="1">
            <a:spLocks noGrp="1"/>
          </p:cNvSpPr>
          <p:nvPr>
            <p:ph type="title" idx="2"/>
          </p:nvPr>
        </p:nvSpPr>
        <p:spPr>
          <a:xfrm>
            <a:off x="4544932" y="1368000"/>
            <a:ext cx="3115200" cy="791200"/>
          </a:xfrm>
          <a:prstGeom prst="rect">
            <a:avLst/>
          </a:prstGeom>
          <a:noFill/>
          <a:ln>
            <a:noFill/>
          </a:ln>
        </p:spPr>
        <p:txBody>
          <a:bodyPr spcFirstLastPara="1" vert="horz" wrap="square" lIns="121900" tIns="121900" rIns="121900" bIns="121900" rtlCol="0" anchor="ctr" anchorCtr="0">
            <a:noAutofit/>
          </a:bodyPr>
          <a:lstStyle/>
          <a:p>
            <a:r>
              <a:rPr lang="en" sz="2000"/>
              <a:t>Vegetarianismo</a:t>
            </a:r>
            <a:endParaRPr sz="2000"/>
          </a:p>
        </p:txBody>
      </p:sp>
      <p:sp>
        <p:nvSpPr>
          <p:cNvPr id="758" name="Google Shape;758;p1"/>
          <p:cNvSpPr txBox="1">
            <a:spLocks noGrp="1"/>
          </p:cNvSpPr>
          <p:nvPr>
            <p:ph type="title" idx="4"/>
          </p:nvPr>
        </p:nvSpPr>
        <p:spPr>
          <a:xfrm>
            <a:off x="8251967" y="1388951"/>
            <a:ext cx="2701200" cy="791200"/>
          </a:xfrm>
          <a:prstGeom prst="rect">
            <a:avLst/>
          </a:prstGeom>
          <a:noFill/>
          <a:ln>
            <a:noFill/>
          </a:ln>
        </p:spPr>
        <p:txBody>
          <a:bodyPr spcFirstLastPara="1" vert="horz" wrap="square" lIns="121900" tIns="121900" rIns="121900" bIns="121900" rtlCol="0" anchor="ctr" anchorCtr="0">
            <a:noAutofit/>
          </a:bodyPr>
          <a:lstStyle/>
          <a:p>
            <a:r>
              <a:rPr lang="en" sz="2000"/>
              <a:t>Le diete vegetariana e vegana:</a:t>
            </a:r>
            <a:endParaRPr sz="2000"/>
          </a:p>
        </p:txBody>
      </p:sp>
      <p:sp>
        <p:nvSpPr>
          <p:cNvPr id="759" name="Google Shape;759;p1"/>
          <p:cNvSpPr txBox="1">
            <a:spLocks noGrp="1"/>
          </p:cNvSpPr>
          <p:nvPr>
            <p:ph type="subTitle" idx="5"/>
          </p:nvPr>
        </p:nvSpPr>
        <p:spPr>
          <a:xfrm>
            <a:off x="7914167" y="2367800"/>
            <a:ext cx="3115200" cy="2122400"/>
          </a:xfrm>
          <a:prstGeom prst="rect">
            <a:avLst/>
          </a:prstGeom>
          <a:noFill/>
          <a:ln>
            <a:noFill/>
          </a:ln>
        </p:spPr>
        <p:txBody>
          <a:bodyPr spcFirstLastPara="1" vert="horz" wrap="square" lIns="121900" tIns="121900" rIns="121900" bIns="121900" rtlCol="0" anchor="t" anchorCtr="0">
            <a:noAutofit/>
          </a:bodyPr>
          <a:lstStyle/>
          <a:p>
            <a:pPr marL="609585" indent="-414856">
              <a:lnSpc>
                <a:spcPct val="115000"/>
              </a:lnSpc>
              <a:buSzPts val="1300"/>
              <a:buChar char="●"/>
            </a:pPr>
            <a:r>
              <a:rPr lang="en" sz="1733"/>
              <a:t>soddisfa il bisogno di proteine </a:t>
            </a:r>
            <a:endParaRPr sz="1733"/>
          </a:p>
          <a:p>
            <a:pPr marL="609585" indent="-414856">
              <a:lnSpc>
                <a:spcPct val="115000"/>
              </a:lnSpc>
              <a:buSzPts val="1300"/>
              <a:buChar char="●"/>
            </a:pPr>
            <a:r>
              <a:rPr lang="en" sz="1733"/>
              <a:t>sono adatte agli sportivi </a:t>
            </a:r>
            <a:endParaRPr sz="1733"/>
          </a:p>
          <a:p>
            <a:pPr marL="609585" indent="-414856">
              <a:lnSpc>
                <a:spcPct val="115000"/>
              </a:lnSpc>
              <a:buSzPts val="1300"/>
              <a:buChar char="●"/>
            </a:pPr>
            <a:r>
              <a:rPr lang="en" sz="1733"/>
              <a:t>Non costano troppo</a:t>
            </a:r>
            <a:endParaRPr sz="1733"/>
          </a:p>
          <a:p>
            <a:pPr marL="609585" indent="-414856">
              <a:lnSpc>
                <a:spcPct val="115000"/>
              </a:lnSpc>
              <a:buSzPts val="1300"/>
              <a:buChar char="●"/>
            </a:pPr>
            <a:r>
              <a:rPr lang="en" sz="1733"/>
              <a:t>Possono portare alla carenza di vitamina B12 e lieve rischio di anemia.</a:t>
            </a:r>
            <a:endParaRPr sz="1733"/>
          </a:p>
          <a:p>
            <a:pPr marL="609585" indent="-414856">
              <a:lnSpc>
                <a:spcPct val="115000"/>
              </a:lnSpc>
              <a:buSzPts val="1300"/>
              <a:buChar char="●"/>
            </a:pPr>
            <a:r>
              <a:rPr lang="en" sz="1733"/>
              <a:t>Nell’alimentazione durante lo sviluppo…</a:t>
            </a:r>
            <a:endParaRPr sz="1733"/>
          </a:p>
        </p:txBody>
      </p:sp>
      <p:sp>
        <p:nvSpPr>
          <p:cNvPr id="760" name="Google Shape;760;p1"/>
          <p:cNvSpPr txBox="1">
            <a:spLocks noGrp="1"/>
          </p:cNvSpPr>
          <p:nvPr>
            <p:ph type="title" idx="7"/>
          </p:nvPr>
        </p:nvSpPr>
        <p:spPr>
          <a:xfrm>
            <a:off x="1175300" y="1156600"/>
            <a:ext cx="2701200" cy="1214000"/>
          </a:xfrm>
          <a:prstGeom prst="rect">
            <a:avLst/>
          </a:prstGeom>
          <a:noFill/>
          <a:ln>
            <a:noFill/>
          </a:ln>
        </p:spPr>
        <p:txBody>
          <a:bodyPr spcFirstLastPara="1" vert="horz" wrap="square" lIns="121900" tIns="121900" rIns="121900" bIns="121900" rtlCol="0" anchor="ctr" anchorCtr="0">
            <a:noAutofit/>
          </a:bodyPr>
          <a:lstStyle/>
          <a:p>
            <a:pPr algn="l"/>
            <a:r>
              <a:rPr lang="en" sz="2533"/>
              <a:t>Veganismo</a:t>
            </a:r>
            <a:endParaRPr sz="2533"/>
          </a:p>
        </p:txBody>
      </p:sp>
      <p:sp>
        <p:nvSpPr>
          <p:cNvPr id="761" name="Google Shape;761;p1"/>
          <p:cNvSpPr txBox="1">
            <a:spLocks noGrp="1"/>
          </p:cNvSpPr>
          <p:nvPr>
            <p:ph type="subTitle" idx="8"/>
          </p:nvPr>
        </p:nvSpPr>
        <p:spPr>
          <a:xfrm>
            <a:off x="1098700" y="2480900"/>
            <a:ext cx="2854400" cy="1477200"/>
          </a:xfrm>
          <a:prstGeom prst="rect">
            <a:avLst/>
          </a:prstGeom>
          <a:noFill/>
          <a:ln>
            <a:noFill/>
          </a:ln>
        </p:spPr>
        <p:txBody>
          <a:bodyPr spcFirstLastPara="1" vert="horz" wrap="square" lIns="121900" tIns="121900" rIns="121900" bIns="121900" rtlCol="0" anchor="t" anchorCtr="0">
            <a:noAutofit/>
          </a:bodyPr>
          <a:lstStyle/>
          <a:p>
            <a:pPr marL="0" indent="0">
              <a:spcAft>
                <a:spcPts val="2133"/>
              </a:spcAft>
            </a:pPr>
            <a:r>
              <a:rPr lang="en"/>
              <a:t>Scelta consapevole di escludere dalla propria vita quotidiana tutti gli elementi di derivazione animale</a:t>
            </a:r>
            <a:endParaRPr/>
          </a:p>
        </p:txBody>
      </p:sp>
      <p:grpSp>
        <p:nvGrpSpPr>
          <p:cNvPr id="762" name="Google Shape;762;p1"/>
          <p:cNvGrpSpPr/>
          <p:nvPr/>
        </p:nvGrpSpPr>
        <p:grpSpPr>
          <a:xfrm>
            <a:off x="5800463" y="2594603"/>
            <a:ext cx="604124" cy="1308669"/>
            <a:chOff x="1528999" y="1504715"/>
            <a:chExt cx="453093" cy="981502"/>
          </a:xfrm>
        </p:grpSpPr>
        <p:sp>
          <p:nvSpPr>
            <p:cNvPr id="763" name="Google Shape;763;p1"/>
            <p:cNvSpPr/>
            <p:nvPr/>
          </p:nvSpPr>
          <p:spPr>
            <a:xfrm>
              <a:off x="1935268" y="2281398"/>
              <a:ext cx="46824" cy="37204"/>
            </a:xfrm>
            <a:custGeom>
              <a:avLst/>
              <a:gdLst/>
              <a:ahLst/>
              <a:cxnLst/>
              <a:rect l="l" t="t" r="r" b="b"/>
              <a:pathLst>
                <a:path w="477" h="379" extrusionOk="0">
                  <a:moveTo>
                    <a:pt x="239" y="1"/>
                  </a:moveTo>
                  <a:cubicBezTo>
                    <a:pt x="1" y="17"/>
                    <a:pt x="1" y="362"/>
                    <a:pt x="239" y="378"/>
                  </a:cubicBezTo>
                  <a:cubicBezTo>
                    <a:pt x="476" y="362"/>
                    <a:pt x="476" y="17"/>
                    <a:pt x="239" y="1"/>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64" name="Google Shape;764;p1"/>
            <p:cNvSpPr/>
            <p:nvPr/>
          </p:nvSpPr>
          <p:spPr>
            <a:xfrm>
              <a:off x="1528999" y="2237904"/>
              <a:ext cx="47511" cy="37989"/>
            </a:xfrm>
            <a:custGeom>
              <a:avLst/>
              <a:gdLst/>
              <a:ahLst/>
              <a:cxnLst/>
              <a:rect l="l" t="t" r="r" b="b"/>
              <a:pathLst>
                <a:path w="484" h="387" extrusionOk="0">
                  <a:moveTo>
                    <a:pt x="246" y="1"/>
                  </a:moveTo>
                  <a:cubicBezTo>
                    <a:pt x="0" y="17"/>
                    <a:pt x="0" y="370"/>
                    <a:pt x="246" y="386"/>
                  </a:cubicBezTo>
                  <a:cubicBezTo>
                    <a:pt x="484" y="370"/>
                    <a:pt x="484" y="17"/>
                    <a:pt x="246" y="1"/>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65" name="Google Shape;765;p1"/>
            <p:cNvSpPr/>
            <p:nvPr/>
          </p:nvSpPr>
          <p:spPr>
            <a:xfrm>
              <a:off x="1569233" y="2071585"/>
              <a:ext cx="46824" cy="37105"/>
            </a:xfrm>
            <a:custGeom>
              <a:avLst/>
              <a:gdLst/>
              <a:ahLst/>
              <a:cxnLst/>
              <a:rect l="l" t="t" r="r" b="b"/>
              <a:pathLst>
                <a:path w="477" h="378" extrusionOk="0">
                  <a:moveTo>
                    <a:pt x="238" y="1"/>
                  </a:moveTo>
                  <a:cubicBezTo>
                    <a:pt x="0" y="17"/>
                    <a:pt x="0" y="361"/>
                    <a:pt x="238" y="378"/>
                  </a:cubicBezTo>
                  <a:cubicBezTo>
                    <a:pt x="476" y="361"/>
                    <a:pt x="476" y="17"/>
                    <a:pt x="238" y="1"/>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66" name="Google Shape;766;p1"/>
            <p:cNvSpPr/>
            <p:nvPr/>
          </p:nvSpPr>
          <p:spPr>
            <a:xfrm>
              <a:off x="1761325" y="1504715"/>
              <a:ext cx="27485" cy="20221"/>
            </a:xfrm>
            <a:custGeom>
              <a:avLst/>
              <a:gdLst/>
              <a:ahLst/>
              <a:cxnLst/>
              <a:rect l="l" t="t" r="r" b="b"/>
              <a:pathLst>
                <a:path w="280" h="206" extrusionOk="0">
                  <a:moveTo>
                    <a:pt x="140" y="0"/>
                  </a:moveTo>
                  <a:cubicBezTo>
                    <a:pt x="1" y="0"/>
                    <a:pt x="1" y="205"/>
                    <a:pt x="140" y="205"/>
                  </a:cubicBezTo>
                  <a:cubicBezTo>
                    <a:pt x="279" y="205"/>
                    <a:pt x="279" y="0"/>
                    <a:pt x="140" y="0"/>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67" name="Google Shape;767;p1"/>
            <p:cNvSpPr/>
            <p:nvPr/>
          </p:nvSpPr>
          <p:spPr>
            <a:xfrm>
              <a:off x="1754826" y="1951319"/>
              <a:ext cx="27387" cy="20221"/>
            </a:xfrm>
            <a:custGeom>
              <a:avLst/>
              <a:gdLst/>
              <a:ahLst/>
              <a:cxnLst/>
              <a:rect l="l" t="t" r="r" b="b"/>
              <a:pathLst>
                <a:path w="279" h="206" extrusionOk="0">
                  <a:moveTo>
                    <a:pt x="140" y="1"/>
                  </a:moveTo>
                  <a:cubicBezTo>
                    <a:pt x="0" y="1"/>
                    <a:pt x="0" y="206"/>
                    <a:pt x="140" y="206"/>
                  </a:cubicBezTo>
                  <a:cubicBezTo>
                    <a:pt x="279" y="206"/>
                    <a:pt x="279" y="1"/>
                    <a:pt x="140" y="1"/>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68" name="Google Shape;768;p1"/>
            <p:cNvSpPr/>
            <p:nvPr/>
          </p:nvSpPr>
          <p:spPr>
            <a:xfrm>
              <a:off x="1539007" y="2405109"/>
              <a:ext cx="27485" cy="20221"/>
            </a:xfrm>
            <a:custGeom>
              <a:avLst/>
              <a:gdLst/>
              <a:ahLst/>
              <a:cxnLst/>
              <a:rect l="l" t="t" r="r" b="b"/>
              <a:pathLst>
                <a:path w="280" h="206" extrusionOk="0">
                  <a:moveTo>
                    <a:pt x="140" y="1"/>
                  </a:moveTo>
                  <a:cubicBezTo>
                    <a:pt x="1" y="1"/>
                    <a:pt x="1" y="206"/>
                    <a:pt x="140" y="206"/>
                  </a:cubicBezTo>
                  <a:cubicBezTo>
                    <a:pt x="280" y="206"/>
                    <a:pt x="280" y="1"/>
                    <a:pt x="140" y="1"/>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69" name="Google Shape;769;p1"/>
            <p:cNvSpPr/>
            <p:nvPr/>
          </p:nvSpPr>
          <p:spPr>
            <a:xfrm>
              <a:off x="1773570" y="2465996"/>
              <a:ext cx="27485" cy="20221"/>
            </a:xfrm>
            <a:custGeom>
              <a:avLst/>
              <a:gdLst/>
              <a:ahLst/>
              <a:cxnLst/>
              <a:rect l="l" t="t" r="r" b="b"/>
              <a:pathLst>
                <a:path w="280" h="206" extrusionOk="0">
                  <a:moveTo>
                    <a:pt x="140" y="1"/>
                  </a:moveTo>
                  <a:cubicBezTo>
                    <a:pt x="0" y="1"/>
                    <a:pt x="0" y="206"/>
                    <a:pt x="140" y="206"/>
                  </a:cubicBezTo>
                  <a:cubicBezTo>
                    <a:pt x="279" y="206"/>
                    <a:pt x="279" y="1"/>
                    <a:pt x="140" y="1"/>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70" name="Google Shape;770;p1"/>
            <p:cNvSpPr/>
            <p:nvPr/>
          </p:nvSpPr>
          <p:spPr>
            <a:xfrm>
              <a:off x="1891498" y="2025003"/>
              <a:ext cx="26602" cy="20221"/>
            </a:xfrm>
            <a:custGeom>
              <a:avLst/>
              <a:gdLst/>
              <a:ahLst/>
              <a:cxnLst/>
              <a:rect l="l" t="t" r="r" b="b"/>
              <a:pathLst>
                <a:path w="271" h="206" extrusionOk="0">
                  <a:moveTo>
                    <a:pt x="132" y="0"/>
                  </a:moveTo>
                  <a:cubicBezTo>
                    <a:pt x="0" y="0"/>
                    <a:pt x="0" y="205"/>
                    <a:pt x="132" y="205"/>
                  </a:cubicBezTo>
                  <a:cubicBezTo>
                    <a:pt x="271" y="205"/>
                    <a:pt x="271" y="0"/>
                    <a:pt x="132" y="0"/>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sp>
        <p:nvSpPr>
          <p:cNvPr id="771" name="Google Shape;771;p1"/>
          <p:cNvSpPr/>
          <p:nvPr/>
        </p:nvSpPr>
        <p:spPr>
          <a:xfrm>
            <a:off x="6045498" y="1168724"/>
            <a:ext cx="114055" cy="130731"/>
          </a:xfrm>
          <a:custGeom>
            <a:avLst/>
            <a:gdLst/>
            <a:ahLst/>
            <a:cxnLst/>
            <a:rect l="l" t="t" r="r" b="b"/>
            <a:pathLst>
              <a:path w="1067" h="1223" extrusionOk="0">
                <a:moveTo>
                  <a:pt x="509" y="0"/>
                </a:moveTo>
                <a:cubicBezTo>
                  <a:pt x="476" y="173"/>
                  <a:pt x="452" y="337"/>
                  <a:pt x="411" y="509"/>
                </a:cubicBezTo>
                <a:cubicBezTo>
                  <a:pt x="272" y="542"/>
                  <a:pt x="140" y="583"/>
                  <a:pt x="9" y="624"/>
                </a:cubicBezTo>
                <a:cubicBezTo>
                  <a:pt x="1" y="624"/>
                  <a:pt x="26" y="632"/>
                  <a:pt x="34" y="632"/>
                </a:cubicBezTo>
                <a:cubicBezTo>
                  <a:pt x="157" y="673"/>
                  <a:pt x="280" y="697"/>
                  <a:pt x="411" y="722"/>
                </a:cubicBezTo>
                <a:cubicBezTo>
                  <a:pt x="444" y="894"/>
                  <a:pt x="476" y="1058"/>
                  <a:pt x="526" y="1222"/>
                </a:cubicBezTo>
                <a:cubicBezTo>
                  <a:pt x="558" y="1058"/>
                  <a:pt x="608" y="886"/>
                  <a:pt x="665" y="722"/>
                </a:cubicBezTo>
                <a:lnTo>
                  <a:pt x="1067" y="624"/>
                </a:lnTo>
                <a:cubicBezTo>
                  <a:pt x="919" y="583"/>
                  <a:pt x="780" y="558"/>
                  <a:pt x="632" y="525"/>
                </a:cubicBezTo>
                <a:cubicBezTo>
                  <a:pt x="591" y="353"/>
                  <a:pt x="542" y="164"/>
                  <a:pt x="509"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72" name="Google Shape;772;p1"/>
          <p:cNvSpPr/>
          <p:nvPr/>
        </p:nvSpPr>
        <p:spPr>
          <a:xfrm>
            <a:off x="9605506" y="2205326"/>
            <a:ext cx="147405" cy="169319"/>
          </a:xfrm>
          <a:custGeom>
            <a:avLst/>
            <a:gdLst/>
            <a:ahLst/>
            <a:cxnLst/>
            <a:rect l="l" t="t" r="r" b="b"/>
            <a:pathLst>
              <a:path w="1379" h="1584" extrusionOk="0">
                <a:moveTo>
                  <a:pt x="657" y="1"/>
                </a:moveTo>
                <a:cubicBezTo>
                  <a:pt x="624" y="222"/>
                  <a:pt x="583" y="444"/>
                  <a:pt x="526" y="657"/>
                </a:cubicBezTo>
                <a:cubicBezTo>
                  <a:pt x="353" y="706"/>
                  <a:pt x="181" y="755"/>
                  <a:pt x="9" y="812"/>
                </a:cubicBezTo>
                <a:cubicBezTo>
                  <a:pt x="1" y="812"/>
                  <a:pt x="25" y="821"/>
                  <a:pt x="42" y="821"/>
                </a:cubicBezTo>
                <a:cubicBezTo>
                  <a:pt x="206" y="870"/>
                  <a:pt x="362" y="903"/>
                  <a:pt x="526" y="935"/>
                </a:cubicBezTo>
                <a:cubicBezTo>
                  <a:pt x="575" y="1157"/>
                  <a:pt x="616" y="1370"/>
                  <a:pt x="681" y="1583"/>
                </a:cubicBezTo>
                <a:cubicBezTo>
                  <a:pt x="722" y="1370"/>
                  <a:pt x="788" y="1149"/>
                  <a:pt x="853" y="944"/>
                </a:cubicBezTo>
                <a:lnTo>
                  <a:pt x="1378" y="804"/>
                </a:lnTo>
                <a:cubicBezTo>
                  <a:pt x="1190" y="763"/>
                  <a:pt x="1009" y="722"/>
                  <a:pt x="821" y="681"/>
                </a:cubicBezTo>
                <a:cubicBezTo>
                  <a:pt x="771" y="460"/>
                  <a:pt x="706" y="214"/>
                  <a:pt x="657" y="1"/>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73" name="Google Shape;773;p1"/>
          <p:cNvSpPr/>
          <p:nvPr/>
        </p:nvSpPr>
        <p:spPr>
          <a:xfrm>
            <a:off x="2468882" y="1299021"/>
            <a:ext cx="114055" cy="131585"/>
          </a:xfrm>
          <a:custGeom>
            <a:avLst/>
            <a:gdLst/>
            <a:ahLst/>
            <a:cxnLst/>
            <a:rect l="l" t="t" r="r" b="b"/>
            <a:pathLst>
              <a:path w="1067" h="1231" extrusionOk="0">
                <a:moveTo>
                  <a:pt x="509" y="1"/>
                </a:moveTo>
                <a:cubicBezTo>
                  <a:pt x="484" y="173"/>
                  <a:pt x="452" y="345"/>
                  <a:pt x="411" y="517"/>
                </a:cubicBezTo>
                <a:cubicBezTo>
                  <a:pt x="271" y="550"/>
                  <a:pt x="140" y="591"/>
                  <a:pt x="9" y="632"/>
                </a:cubicBezTo>
                <a:cubicBezTo>
                  <a:pt x="1" y="632"/>
                  <a:pt x="25" y="640"/>
                  <a:pt x="34" y="640"/>
                </a:cubicBezTo>
                <a:cubicBezTo>
                  <a:pt x="157" y="681"/>
                  <a:pt x="279" y="706"/>
                  <a:pt x="411" y="730"/>
                </a:cubicBezTo>
                <a:cubicBezTo>
                  <a:pt x="443" y="894"/>
                  <a:pt x="476" y="1066"/>
                  <a:pt x="525" y="1230"/>
                </a:cubicBezTo>
                <a:cubicBezTo>
                  <a:pt x="558" y="1066"/>
                  <a:pt x="607" y="894"/>
                  <a:pt x="665" y="730"/>
                </a:cubicBezTo>
                <a:lnTo>
                  <a:pt x="1067" y="624"/>
                </a:lnTo>
                <a:cubicBezTo>
                  <a:pt x="919" y="591"/>
                  <a:pt x="780" y="558"/>
                  <a:pt x="640" y="525"/>
                </a:cubicBezTo>
                <a:cubicBezTo>
                  <a:pt x="599" y="361"/>
                  <a:pt x="550" y="173"/>
                  <a:pt x="509" y="1"/>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74" name="Google Shape;774;p1"/>
          <p:cNvSpPr/>
          <p:nvPr/>
        </p:nvSpPr>
        <p:spPr>
          <a:xfrm>
            <a:off x="1592662" y="2243945"/>
            <a:ext cx="164829" cy="189415"/>
          </a:xfrm>
          <a:custGeom>
            <a:avLst/>
            <a:gdLst/>
            <a:ahLst/>
            <a:cxnLst/>
            <a:rect l="l" t="t" r="r" b="b"/>
            <a:pathLst>
              <a:path w="1542" h="1772" extrusionOk="0">
                <a:moveTo>
                  <a:pt x="730" y="0"/>
                </a:moveTo>
                <a:cubicBezTo>
                  <a:pt x="697" y="246"/>
                  <a:pt x="648" y="492"/>
                  <a:pt x="590" y="730"/>
                </a:cubicBezTo>
                <a:cubicBezTo>
                  <a:pt x="394" y="787"/>
                  <a:pt x="205" y="836"/>
                  <a:pt x="16" y="902"/>
                </a:cubicBezTo>
                <a:cubicBezTo>
                  <a:pt x="0" y="902"/>
                  <a:pt x="33" y="910"/>
                  <a:pt x="49" y="918"/>
                </a:cubicBezTo>
                <a:cubicBezTo>
                  <a:pt x="230" y="968"/>
                  <a:pt x="410" y="1009"/>
                  <a:pt x="590" y="1041"/>
                </a:cubicBezTo>
                <a:cubicBezTo>
                  <a:pt x="648" y="1279"/>
                  <a:pt x="689" y="1525"/>
                  <a:pt x="763" y="1771"/>
                </a:cubicBezTo>
                <a:cubicBezTo>
                  <a:pt x="812" y="1525"/>
                  <a:pt x="877" y="1287"/>
                  <a:pt x="959" y="1050"/>
                </a:cubicBezTo>
                <a:lnTo>
                  <a:pt x="1541" y="894"/>
                </a:lnTo>
                <a:cubicBezTo>
                  <a:pt x="1336" y="845"/>
                  <a:pt x="1123" y="804"/>
                  <a:pt x="918" y="754"/>
                </a:cubicBezTo>
                <a:cubicBezTo>
                  <a:pt x="861" y="508"/>
                  <a:pt x="787" y="238"/>
                  <a:pt x="730"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75" name="Google Shape;775;p1"/>
          <p:cNvSpPr/>
          <p:nvPr/>
        </p:nvSpPr>
        <p:spPr>
          <a:xfrm>
            <a:off x="9622181" y="1232188"/>
            <a:ext cx="114055" cy="131585"/>
          </a:xfrm>
          <a:custGeom>
            <a:avLst/>
            <a:gdLst/>
            <a:ahLst/>
            <a:cxnLst/>
            <a:rect l="l" t="t" r="r" b="b"/>
            <a:pathLst>
              <a:path w="1067" h="1231" extrusionOk="0">
                <a:moveTo>
                  <a:pt x="509" y="1"/>
                </a:moveTo>
                <a:cubicBezTo>
                  <a:pt x="484" y="173"/>
                  <a:pt x="452" y="345"/>
                  <a:pt x="411" y="517"/>
                </a:cubicBezTo>
                <a:cubicBezTo>
                  <a:pt x="271" y="550"/>
                  <a:pt x="140" y="591"/>
                  <a:pt x="9" y="632"/>
                </a:cubicBezTo>
                <a:cubicBezTo>
                  <a:pt x="1" y="632"/>
                  <a:pt x="25" y="640"/>
                  <a:pt x="34" y="640"/>
                </a:cubicBezTo>
                <a:cubicBezTo>
                  <a:pt x="157" y="681"/>
                  <a:pt x="279" y="706"/>
                  <a:pt x="411" y="730"/>
                </a:cubicBezTo>
                <a:cubicBezTo>
                  <a:pt x="443" y="894"/>
                  <a:pt x="476" y="1066"/>
                  <a:pt x="525" y="1230"/>
                </a:cubicBezTo>
                <a:cubicBezTo>
                  <a:pt x="558" y="1066"/>
                  <a:pt x="607" y="894"/>
                  <a:pt x="665" y="730"/>
                </a:cubicBezTo>
                <a:lnTo>
                  <a:pt x="1067" y="624"/>
                </a:lnTo>
                <a:cubicBezTo>
                  <a:pt x="919" y="591"/>
                  <a:pt x="780" y="558"/>
                  <a:pt x="640" y="525"/>
                </a:cubicBezTo>
                <a:cubicBezTo>
                  <a:pt x="599" y="361"/>
                  <a:pt x="550" y="173"/>
                  <a:pt x="509" y="1"/>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76" name="Google Shape;776;p1"/>
          <p:cNvSpPr/>
          <p:nvPr/>
        </p:nvSpPr>
        <p:spPr>
          <a:xfrm>
            <a:off x="3299713" y="4005681"/>
            <a:ext cx="228859" cy="262103"/>
          </a:xfrm>
          <a:custGeom>
            <a:avLst/>
            <a:gdLst/>
            <a:ahLst/>
            <a:cxnLst/>
            <a:rect l="l" t="t" r="r" b="b"/>
            <a:pathLst>
              <a:path w="2141" h="2452" extrusionOk="0">
                <a:moveTo>
                  <a:pt x="1017" y="0"/>
                </a:moveTo>
                <a:cubicBezTo>
                  <a:pt x="968" y="344"/>
                  <a:pt x="902" y="681"/>
                  <a:pt x="820" y="1017"/>
                </a:cubicBezTo>
                <a:cubicBezTo>
                  <a:pt x="550" y="1099"/>
                  <a:pt x="287" y="1164"/>
                  <a:pt x="25" y="1255"/>
                </a:cubicBezTo>
                <a:cubicBezTo>
                  <a:pt x="0" y="1263"/>
                  <a:pt x="50" y="1271"/>
                  <a:pt x="74" y="1271"/>
                </a:cubicBezTo>
                <a:cubicBezTo>
                  <a:pt x="320" y="1345"/>
                  <a:pt x="566" y="1402"/>
                  <a:pt x="820" y="1443"/>
                </a:cubicBezTo>
                <a:cubicBezTo>
                  <a:pt x="894" y="1787"/>
                  <a:pt x="951" y="2124"/>
                  <a:pt x="1050" y="2452"/>
                </a:cubicBezTo>
                <a:cubicBezTo>
                  <a:pt x="1124" y="2115"/>
                  <a:pt x="1222" y="1779"/>
                  <a:pt x="1329" y="1451"/>
                </a:cubicBezTo>
                <a:lnTo>
                  <a:pt x="2140" y="1238"/>
                </a:lnTo>
                <a:cubicBezTo>
                  <a:pt x="1845" y="1173"/>
                  <a:pt x="1566" y="1115"/>
                  <a:pt x="1279" y="1050"/>
                </a:cubicBezTo>
                <a:cubicBezTo>
                  <a:pt x="1189" y="713"/>
                  <a:pt x="1099" y="336"/>
                  <a:pt x="1017"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nvGrpSpPr>
          <p:cNvPr id="777" name="Google Shape;777;p1"/>
          <p:cNvGrpSpPr/>
          <p:nvPr/>
        </p:nvGrpSpPr>
        <p:grpSpPr>
          <a:xfrm>
            <a:off x="1331425" y="4149295"/>
            <a:ext cx="687328" cy="934704"/>
            <a:chOff x="6943033" y="3342955"/>
            <a:chExt cx="515496" cy="701028"/>
          </a:xfrm>
        </p:grpSpPr>
        <p:sp>
          <p:nvSpPr>
            <p:cNvPr id="778" name="Google Shape;778;p1"/>
            <p:cNvSpPr/>
            <p:nvPr/>
          </p:nvSpPr>
          <p:spPr>
            <a:xfrm>
              <a:off x="7038306" y="3358536"/>
              <a:ext cx="239705" cy="209888"/>
            </a:xfrm>
            <a:custGeom>
              <a:avLst/>
              <a:gdLst/>
              <a:ahLst/>
              <a:cxnLst/>
              <a:rect l="l" t="t" r="r" b="b"/>
              <a:pathLst>
                <a:path w="2677" h="2344" extrusionOk="0">
                  <a:moveTo>
                    <a:pt x="2018" y="1"/>
                  </a:moveTo>
                  <a:cubicBezTo>
                    <a:pt x="2004" y="1"/>
                    <a:pt x="1989" y="2"/>
                    <a:pt x="1974" y="4"/>
                  </a:cubicBezTo>
                  <a:cubicBezTo>
                    <a:pt x="1847" y="28"/>
                    <a:pt x="1720" y="58"/>
                    <a:pt x="1593" y="106"/>
                  </a:cubicBezTo>
                  <a:cubicBezTo>
                    <a:pt x="1532" y="131"/>
                    <a:pt x="1472" y="161"/>
                    <a:pt x="1417" y="197"/>
                  </a:cubicBezTo>
                  <a:cubicBezTo>
                    <a:pt x="1341" y="75"/>
                    <a:pt x="1267" y="16"/>
                    <a:pt x="1181" y="16"/>
                  </a:cubicBezTo>
                  <a:cubicBezTo>
                    <a:pt x="1132" y="16"/>
                    <a:pt x="1078" y="36"/>
                    <a:pt x="1017" y="76"/>
                  </a:cubicBezTo>
                  <a:cubicBezTo>
                    <a:pt x="866" y="173"/>
                    <a:pt x="721" y="270"/>
                    <a:pt x="575" y="379"/>
                  </a:cubicBezTo>
                  <a:cubicBezTo>
                    <a:pt x="297" y="579"/>
                    <a:pt x="103" y="875"/>
                    <a:pt x="43" y="1214"/>
                  </a:cubicBezTo>
                  <a:cubicBezTo>
                    <a:pt x="0" y="1390"/>
                    <a:pt x="25" y="1572"/>
                    <a:pt x="109" y="1735"/>
                  </a:cubicBezTo>
                  <a:cubicBezTo>
                    <a:pt x="224" y="1959"/>
                    <a:pt x="418" y="2135"/>
                    <a:pt x="648" y="2232"/>
                  </a:cubicBezTo>
                  <a:cubicBezTo>
                    <a:pt x="666" y="2238"/>
                    <a:pt x="684" y="2244"/>
                    <a:pt x="697" y="2262"/>
                  </a:cubicBezTo>
                  <a:cubicBezTo>
                    <a:pt x="746" y="2315"/>
                    <a:pt x="816" y="2344"/>
                    <a:pt x="886" y="2344"/>
                  </a:cubicBezTo>
                  <a:cubicBezTo>
                    <a:pt x="929" y="2344"/>
                    <a:pt x="973" y="2333"/>
                    <a:pt x="1011" y="2310"/>
                  </a:cubicBezTo>
                  <a:cubicBezTo>
                    <a:pt x="1193" y="2232"/>
                    <a:pt x="1375" y="2153"/>
                    <a:pt x="1556" y="2068"/>
                  </a:cubicBezTo>
                  <a:cubicBezTo>
                    <a:pt x="1587" y="2056"/>
                    <a:pt x="1617" y="2050"/>
                    <a:pt x="1653" y="2050"/>
                  </a:cubicBezTo>
                  <a:cubicBezTo>
                    <a:pt x="1756" y="2050"/>
                    <a:pt x="1847" y="1989"/>
                    <a:pt x="1889" y="1899"/>
                  </a:cubicBezTo>
                  <a:cubicBezTo>
                    <a:pt x="1950" y="1790"/>
                    <a:pt x="2022" y="1693"/>
                    <a:pt x="2113" y="1602"/>
                  </a:cubicBezTo>
                  <a:cubicBezTo>
                    <a:pt x="2301" y="1426"/>
                    <a:pt x="2446" y="1214"/>
                    <a:pt x="2549" y="978"/>
                  </a:cubicBezTo>
                  <a:cubicBezTo>
                    <a:pt x="2676" y="682"/>
                    <a:pt x="2592" y="427"/>
                    <a:pt x="2319" y="258"/>
                  </a:cubicBezTo>
                  <a:cubicBezTo>
                    <a:pt x="2295" y="240"/>
                    <a:pt x="2271" y="209"/>
                    <a:pt x="2259" y="179"/>
                  </a:cubicBezTo>
                  <a:cubicBezTo>
                    <a:pt x="2205" y="66"/>
                    <a:pt x="2131" y="1"/>
                    <a:pt x="2018" y="1"/>
                  </a:cubicBezTo>
                  <a:close/>
                </a:path>
              </a:pathLst>
            </a:cu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79" name="Google Shape;779;p1"/>
            <p:cNvSpPr/>
            <p:nvPr/>
          </p:nvSpPr>
          <p:spPr>
            <a:xfrm>
              <a:off x="7264312" y="3466793"/>
              <a:ext cx="172548" cy="197710"/>
            </a:xfrm>
            <a:custGeom>
              <a:avLst/>
              <a:gdLst/>
              <a:ahLst/>
              <a:cxnLst/>
              <a:rect l="l" t="t" r="r" b="b"/>
              <a:pathLst>
                <a:path w="1927" h="2208" extrusionOk="0">
                  <a:moveTo>
                    <a:pt x="1205" y="0"/>
                  </a:moveTo>
                  <a:cubicBezTo>
                    <a:pt x="1122" y="0"/>
                    <a:pt x="1035" y="37"/>
                    <a:pt x="970" y="102"/>
                  </a:cubicBezTo>
                  <a:cubicBezTo>
                    <a:pt x="915" y="157"/>
                    <a:pt x="855" y="211"/>
                    <a:pt x="788" y="266"/>
                  </a:cubicBezTo>
                  <a:cubicBezTo>
                    <a:pt x="773" y="273"/>
                    <a:pt x="758" y="278"/>
                    <a:pt x="743" y="278"/>
                  </a:cubicBezTo>
                  <a:cubicBezTo>
                    <a:pt x="734" y="278"/>
                    <a:pt x="725" y="276"/>
                    <a:pt x="715" y="272"/>
                  </a:cubicBezTo>
                  <a:cubicBezTo>
                    <a:pt x="655" y="244"/>
                    <a:pt x="604" y="229"/>
                    <a:pt x="557" y="229"/>
                  </a:cubicBezTo>
                  <a:cubicBezTo>
                    <a:pt x="492" y="229"/>
                    <a:pt x="434" y="259"/>
                    <a:pt x="370" y="326"/>
                  </a:cubicBezTo>
                  <a:cubicBezTo>
                    <a:pt x="122" y="587"/>
                    <a:pt x="1" y="950"/>
                    <a:pt x="55" y="1301"/>
                  </a:cubicBezTo>
                  <a:cubicBezTo>
                    <a:pt x="86" y="1525"/>
                    <a:pt x="152" y="1743"/>
                    <a:pt x="104" y="1949"/>
                  </a:cubicBezTo>
                  <a:cubicBezTo>
                    <a:pt x="98" y="2094"/>
                    <a:pt x="158" y="2197"/>
                    <a:pt x="261" y="2203"/>
                  </a:cubicBezTo>
                  <a:cubicBezTo>
                    <a:pt x="279" y="2206"/>
                    <a:pt x="298" y="2208"/>
                    <a:pt x="316" y="2208"/>
                  </a:cubicBezTo>
                  <a:cubicBezTo>
                    <a:pt x="370" y="2208"/>
                    <a:pt x="422" y="2194"/>
                    <a:pt x="467" y="2167"/>
                  </a:cubicBezTo>
                  <a:cubicBezTo>
                    <a:pt x="612" y="2076"/>
                    <a:pt x="782" y="2022"/>
                    <a:pt x="952" y="2003"/>
                  </a:cubicBezTo>
                  <a:cubicBezTo>
                    <a:pt x="1176" y="2003"/>
                    <a:pt x="1381" y="1900"/>
                    <a:pt x="1521" y="1731"/>
                  </a:cubicBezTo>
                  <a:cubicBezTo>
                    <a:pt x="1557" y="1701"/>
                    <a:pt x="1599" y="1670"/>
                    <a:pt x="1642" y="1646"/>
                  </a:cubicBezTo>
                  <a:cubicBezTo>
                    <a:pt x="1823" y="1543"/>
                    <a:pt x="1926" y="1337"/>
                    <a:pt x="1902" y="1125"/>
                  </a:cubicBezTo>
                  <a:cubicBezTo>
                    <a:pt x="1860" y="726"/>
                    <a:pt x="1618" y="417"/>
                    <a:pt x="1406" y="102"/>
                  </a:cubicBezTo>
                  <a:cubicBezTo>
                    <a:pt x="1356" y="32"/>
                    <a:pt x="1282" y="0"/>
                    <a:pt x="1205" y="0"/>
                  </a:cubicBezTo>
                  <a:close/>
                </a:path>
              </a:pathLst>
            </a:cu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80" name="Google Shape;780;p1"/>
            <p:cNvSpPr/>
            <p:nvPr/>
          </p:nvSpPr>
          <p:spPr>
            <a:xfrm>
              <a:off x="6943033" y="3342955"/>
              <a:ext cx="515496" cy="701028"/>
            </a:xfrm>
            <a:custGeom>
              <a:avLst/>
              <a:gdLst/>
              <a:ahLst/>
              <a:cxnLst/>
              <a:rect l="l" t="t" r="r" b="b"/>
              <a:pathLst>
                <a:path w="5757" h="7829" extrusionOk="0">
                  <a:moveTo>
                    <a:pt x="2279" y="157"/>
                  </a:moveTo>
                  <a:cubicBezTo>
                    <a:pt x="2326" y="157"/>
                    <a:pt x="2361" y="183"/>
                    <a:pt x="2390" y="250"/>
                  </a:cubicBezTo>
                  <a:lnTo>
                    <a:pt x="2281" y="317"/>
                  </a:lnTo>
                  <a:cubicBezTo>
                    <a:pt x="2027" y="468"/>
                    <a:pt x="1803" y="656"/>
                    <a:pt x="1615" y="886"/>
                  </a:cubicBezTo>
                  <a:cubicBezTo>
                    <a:pt x="1549" y="965"/>
                    <a:pt x="1500" y="1055"/>
                    <a:pt x="1464" y="1146"/>
                  </a:cubicBezTo>
                  <a:cubicBezTo>
                    <a:pt x="1411" y="1269"/>
                    <a:pt x="1472" y="1352"/>
                    <a:pt x="1601" y="1352"/>
                  </a:cubicBezTo>
                  <a:cubicBezTo>
                    <a:pt x="1606" y="1352"/>
                    <a:pt x="1611" y="1352"/>
                    <a:pt x="1615" y="1352"/>
                  </a:cubicBezTo>
                  <a:cubicBezTo>
                    <a:pt x="1700" y="1346"/>
                    <a:pt x="1779" y="1322"/>
                    <a:pt x="1857" y="1286"/>
                  </a:cubicBezTo>
                  <a:cubicBezTo>
                    <a:pt x="2118" y="1158"/>
                    <a:pt x="2354" y="983"/>
                    <a:pt x="2560" y="777"/>
                  </a:cubicBezTo>
                  <a:cubicBezTo>
                    <a:pt x="2602" y="735"/>
                    <a:pt x="2638" y="686"/>
                    <a:pt x="2663" y="632"/>
                  </a:cubicBezTo>
                  <a:cubicBezTo>
                    <a:pt x="2698" y="555"/>
                    <a:pt x="2656" y="478"/>
                    <a:pt x="2584" y="478"/>
                  </a:cubicBezTo>
                  <a:cubicBezTo>
                    <a:pt x="2571" y="478"/>
                    <a:pt x="2557" y="481"/>
                    <a:pt x="2542" y="486"/>
                  </a:cubicBezTo>
                  <a:cubicBezTo>
                    <a:pt x="2427" y="541"/>
                    <a:pt x="2312" y="601"/>
                    <a:pt x="2209" y="680"/>
                  </a:cubicBezTo>
                  <a:cubicBezTo>
                    <a:pt x="2190" y="704"/>
                    <a:pt x="2190" y="735"/>
                    <a:pt x="2203" y="765"/>
                  </a:cubicBezTo>
                  <a:cubicBezTo>
                    <a:pt x="2221" y="778"/>
                    <a:pt x="2242" y="785"/>
                    <a:pt x="2265" y="785"/>
                  </a:cubicBezTo>
                  <a:cubicBezTo>
                    <a:pt x="2272" y="785"/>
                    <a:pt x="2280" y="785"/>
                    <a:pt x="2287" y="783"/>
                  </a:cubicBezTo>
                  <a:cubicBezTo>
                    <a:pt x="2330" y="759"/>
                    <a:pt x="2372" y="729"/>
                    <a:pt x="2414" y="698"/>
                  </a:cubicBezTo>
                  <a:lnTo>
                    <a:pt x="2414" y="698"/>
                  </a:lnTo>
                  <a:cubicBezTo>
                    <a:pt x="2312" y="880"/>
                    <a:pt x="1785" y="1207"/>
                    <a:pt x="1573" y="1207"/>
                  </a:cubicBezTo>
                  <a:cubicBezTo>
                    <a:pt x="1609" y="1140"/>
                    <a:pt x="1646" y="1074"/>
                    <a:pt x="1688" y="1013"/>
                  </a:cubicBezTo>
                  <a:cubicBezTo>
                    <a:pt x="1966" y="668"/>
                    <a:pt x="2336" y="402"/>
                    <a:pt x="2747" y="238"/>
                  </a:cubicBezTo>
                  <a:cubicBezTo>
                    <a:pt x="2837" y="206"/>
                    <a:pt x="2936" y="189"/>
                    <a:pt x="3033" y="189"/>
                  </a:cubicBezTo>
                  <a:cubicBezTo>
                    <a:pt x="3047" y="189"/>
                    <a:pt x="3061" y="189"/>
                    <a:pt x="3074" y="190"/>
                  </a:cubicBezTo>
                  <a:cubicBezTo>
                    <a:pt x="3080" y="189"/>
                    <a:pt x="3085" y="189"/>
                    <a:pt x="3090" y="189"/>
                  </a:cubicBezTo>
                  <a:cubicBezTo>
                    <a:pt x="3187" y="189"/>
                    <a:pt x="3218" y="243"/>
                    <a:pt x="3177" y="341"/>
                  </a:cubicBezTo>
                  <a:cubicBezTo>
                    <a:pt x="3141" y="420"/>
                    <a:pt x="3099" y="498"/>
                    <a:pt x="3044" y="565"/>
                  </a:cubicBezTo>
                  <a:cubicBezTo>
                    <a:pt x="2675" y="1031"/>
                    <a:pt x="2166" y="1364"/>
                    <a:pt x="1591" y="1516"/>
                  </a:cubicBezTo>
                  <a:cubicBezTo>
                    <a:pt x="1535" y="1532"/>
                    <a:pt x="1478" y="1540"/>
                    <a:pt x="1420" y="1540"/>
                  </a:cubicBezTo>
                  <a:cubicBezTo>
                    <a:pt x="1391" y="1540"/>
                    <a:pt x="1361" y="1538"/>
                    <a:pt x="1331" y="1534"/>
                  </a:cubicBezTo>
                  <a:cubicBezTo>
                    <a:pt x="1179" y="1516"/>
                    <a:pt x="1101" y="1407"/>
                    <a:pt x="1155" y="1255"/>
                  </a:cubicBezTo>
                  <a:cubicBezTo>
                    <a:pt x="1197" y="1110"/>
                    <a:pt x="1264" y="977"/>
                    <a:pt x="1349" y="862"/>
                  </a:cubicBezTo>
                  <a:cubicBezTo>
                    <a:pt x="1567" y="553"/>
                    <a:pt x="1863" y="317"/>
                    <a:pt x="2209" y="171"/>
                  </a:cubicBezTo>
                  <a:cubicBezTo>
                    <a:pt x="2235" y="162"/>
                    <a:pt x="2258" y="157"/>
                    <a:pt x="2279" y="157"/>
                  </a:cubicBezTo>
                  <a:close/>
                  <a:moveTo>
                    <a:pt x="3353" y="329"/>
                  </a:moveTo>
                  <a:cubicBezTo>
                    <a:pt x="3486" y="450"/>
                    <a:pt x="3595" y="601"/>
                    <a:pt x="3656" y="771"/>
                  </a:cubicBezTo>
                  <a:cubicBezTo>
                    <a:pt x="3734" y="1007"/>
                    <a:pt x="3650" y="1189"/>
                    <a:pt x="3413" y="1413"/>
                  </a:cubicBezTo>
                  <a:cubicBezTo>
                    <a:pt x="3304" y="1522"/>
                    <a:pt x="3183" y="1618"/>
                    <a:pt x="3074" y="1727"/>
                  </a:cubicBezTo>
                  <a:cubicBezTo>
                    <a:pt x="3020" y="1806"/>
                    <a:pt x="2965" y="1891"/>
                    <a:pt x="2923" y="1982"/>
                  </a:cubicBezTo>
                  <a:cubicBezTo>
                    <a:pt x="2905" y="2006"/>
                    <a:pt x="2875" y="2036"/>
                    <a:pt x="2850" y="2036"/>
                  </a:cubicBezTo>
                  <a:cubicBezTo>
                    <a:pt x="2687" y="2054"/>
                    <a:pt x="2536" y="2103"/>
                    <a:pt x="2396" y="2182"/>
                  </a:cubicBezTo>
                  <a:cubicBezTo>
                    <a:pt x="2330" y="2212"/>
                    <a:pt x="2269" y="2248"/>
                    <a:pt x="2209" y="2272"/>
                  </a:cubicBezTo>
                  <a:cubicBezTo>
                    <a:pt x="2115" y="2310"/>
                    <a:pt x="2030" y="2330"/>
                    <a:pt x="1950" y="2330"/>
                  </a:cubicBezTo>
                  <a:cubicBezTo>
                    <a:pt x="1814" y="2330"/>
                    <a:pt x="1696" y="2272"/>
                    <a:pt x="1585" y="2145"/>
                  </a:cubicBezTo>
                  <a:cubicBezTo>
                    <a:pt x="1470" y="2006"/>
                    <a:pt x="1367" y="1855"/>
                    <a:pt x="1282" y="1691"/>
                  </a:cubicBezTo>
                  <a:lnTo>
                    <a:pt x="1282" y="1691"/>
                  </a:lnTo>
                  <a:cubicBezTo>
                    <a:pt x="1296" y="1692"/>
                    <a:pt x="1310" y="1692"/>
                    <a:pt x="1323" y="1692"/>
                  </a:cubicBezTo>
                  <a:cubicBezTo>
                    <a:pt x="1527" y="1692"/>
                    <a:pt x="1725" y="1650"/>
                    <a:pt x="1912" y="1570"/>
                  </a:cubicBezTo>
                  <a:cubicBezTo>
                    <a:pt x="2396" y="1382"/>
                    <a:pt x="2820" y="1074"/>
                    <a:pt x="3147" y="674"/>
                  </a:cubicBezTo>
                  <a:cubicBezTo>
                    <a:pt x="3226" y="565"/>
                    <a:pt x="3292" y="450"/>
                    <a:pt x="3353" y="329"/>
                  </a:cubicBezTo>
                  <a:close/>
                  <a:moveTo>
                    <a:pt x="4690" y="1301"/>
                  </a:moveTo>
                  <a:cubicBezTo>
                    <a:pt x="4760" y="1301"/>
                    <a:pt x="4828" y="1327"/>
                    <a:pt x="4879" y="1382"/>
                  </a:cubicBezTo>
                  <a:cubicBezTo>
                    <a:pt x="5072" y="1546"/>
                    <a:pt x="5248" y="1740"/>
                    <a:pt x="5381" y="1958"/>
                  </a:cubicBezTo>
                  <a:cubicBezTo>
                    <a:pt x="5448" y="2067"/>
                    <a:pt x="5508" y="2176"/>
                    <a:pt x="5563" y="2291"/>
                  </a:cubicBezTo>
                  <a:cubicBezTo>
                    <a:pt x="5581" y="2333"/>
                    <a:pt x="5593" y="2369"/>
                    <a:pt x="5599" y="2412"/>
                  </a:cubicBezTo>
                  <a:cubicBezTo>
                    <a:pt x="5579" y="2413"/>
                    <a:pt x="5559" y="2414"/>
                    <a:pt x="5539" y="2414"/>
                  </a:cubicBezTo>
                  <a:cubicBezTo>
                    <a:pt x="5143" y="2414"/>
                    <a:pt x="4660" y="2083"/>
                    <a:pt x="4418" y="1582"/>
                  </a:cubicBezTo>
                  <a:lnTo>
                    <a:pt x="4546" y="1461"/>
                  </a:lnTo>
                  <a:cubicBezTo>
                    <a:pt x="4564" y="1497"/>
                    <a:pt x="4582" y="1534"/>
                    <a:pt x="4594" y="1576"/>
                  </a:cubicBezTo>
                  <a:cubicBezTo>
                    <a:pt x="4679" y="1794"/>
                    <a:pt x="4818" y="1988"/>
                    <a:pt x="5006" y="2139"/>
                  </a:cubicBezTo>
                  <a:cubicBezTo>
                    <a:pt x="5060" y="2182"/>
                    <a:pt x="5121" y="2212"/>
                    <a:pt x="5187" y="2230"/>
                  </a:cubicBezTo>
                  <a:cubicBezTo>
                    <a:pt x="5198" y="2234"/>
                    <a:pt x="5209" y="2235"/>
                    <a:pt x="5220" y="2235"/>
                  </a:cubicBezTo>
                  <a:cubicBezTo>
                    <a:pt x="5279" y="2235"/>
                    <a:pt x="5326" y="2183"/>
                    <a:pt x="5321" y="2121"/>
                  </a:cubicBezTo>
                  <a:cubicBezTo>
                    <a:pt x="5314" y="2054"/>
                    <a:pt x="5296" y="1994"/>
                    <a:pt x="5272" y="1939"/>
                  </a:cubicBezTo>
                  <a:cubicBezTo>
                    <a:pt x="5230" y="1861"/>
                    <a:pt x="5187" y="1794"/>
                    <a:pt x="5133" y="1727"/>
                  </a:cubicBezTo>
                  <a:cubicBezTo>
                    <a:pt x="5115" y="1703"/>
                    <a:pt x="5072" y="1703"/>
                    <a:pt x="5042" y="1691"/>
                  </a:cubicBezTo>
                  <a:cubicBezTo>
                    <a:pt x="5030" y="1721"/>
                    <a:pt x="5006" y="1764"/>
                    <a:pt x="5018" y="1788"/>
                  </a:cubicBezTo>
                  <a:cubicBezTo>
                    <a:pt x="5036" y="1836"/>
                    <a:pt x="5066" y="1879"/>
                    <a:pt x="5097" y="1921"/>
                  </a:cubicBezTo>
                  <a:cubicBezTo>
                    <a:pt x="5126" y="1968"/>
                    <a:pt x="5149" y="2014"/>
                    <a:pt x="5183" y="2077"/>
                  </a:cubicBezTo>
                  <a:lnTo>
                    <a:pt x="5183" y="2077"/>
                  </a:lnTo>
                  <a:cubicBezTo>
                    <a:pt x="4972" y="1976"/>
                    <a:pt x="4697" y="1574"/>
                    <a:pt x="4649" y="1304"/>
                  </a:cubicBezTo>
                  <a:cubicBezTo>
                    <a:pt x="4662" y="1302"/>
                    <a:pt x="4676" y="1301"/>
                    <a:pt x="4690" y="1301"/>
                  </a:cubicBezTo>
                  <a:close/>
                  <a:moveTo>
                    <a:pt x="4188" y="1443"/>
                  </a:moveTo>
                  <a:cubicBezTo>
                    <a:pt x="4309" y="1727"/>
                    <a:pt x="4491" y="1988"/>
                    <a:pt x="4715" y="2206"/>
                  </a:cubicBezTo>
                  <a:cubicBezTo>
                    <a:pt x="4945" y="2400"/>
                    <a:pt x="5230" y="2527"/>
                    <a:pt x="5526" y="2575"/>
                  </a:cubicBezTo>
                  <a:cubicBezTo>
                    <a:pt x="5327" y="2950"/>
                    <a:pt x="4951" y="3211"/>
                    <a:pt x="4527" y="3259"/>
                  </a:cubicBezTo>
                  <a:cubicBezTo>
                    <a:pt x="4297" y="3290"/>
                    <a:pt x="4073" y="3320"/>
                    <a:pt x="3867" y="3435"/>
                  </a:cubicBezTo>
                  <a:cubicBezTo>
                    <a:pt x="3849" y="3435"/>
                    <a:pt x="3831" y="3441"/>
                    <a:pt x="3813" y="3441"/>
                  </a:cubicBezTo>
                  <a:cubicBezTo>
                    <a:pt x="3898" y="3193"/>
                    <a:pt x="3801" y="2963"/>
                    <a:pt x="3746" y="2739"/>
                  </a:cubicBezTo>
                  <a:cubicBezTo>
                    <a:pt x="3692" y="2466"/>
                    <a:pt x="3728" y="2188"/>
                    <a:pt x="3861" y="1945"/>
                  </a:cubicBezTo>
                  <a:cubicBezTo>
                    <a:pt x="3958" y="1770"/>
                    <a:pt x="4067" y="1600"/>
                    <a:pt x="4188" y="1443"/>
                  </a:cubicBezTo>
                  <a:close/>
                  <a:moveTo>
                    <a:pt x="1087" y="4539"/>
                  </a:moveTo>
                  <a:cubicBezTo>
                    <a:pt x="1132" y="4539"/>
                    <a:pt x="1178" y="4555"/>
                    <a:pt x="1216" y="4591"/>
                  </a:cubicBezTo>
                  <a:cubicBezTo>
                    <a:pt x="1264" y="4628"/>
                    <a:pt x="1306" y="4682"/>
                    <a:pt x="1343" y="4743"/>
                  </a:cubicBezTo>
                  <a:cubicBezTo>
                    <a:pt x="1506" y="5039"/>
                    <a:pt x="1524" y="5372"/>
                    <a:pt x="1500" y="5729"/>
                  </a:cubicBezTo>
                  <a:cubicBezTo>
                    <a:pt x="1234" y="5481"/>
                    <a:pt x="1022" y="5227"/>
                    <a:pt x="919" y="4906"/>
                  </a:cubicBezTo>
                  <a:cubicBezTo>
                    <a:pt x="901" y="4839"/>
                    <a:pt x="901" y="4773"/>
                    <a:pt x="913" y="4706"/>
                  </a:cubicBezTo>
                  <a:cubicBezTo>
                    <a:pt x="913" y="4605"/>
                    <a:pt x="997" y="4539"/>
                    <a:pt x="1087" y="4539"/>
                  </a:cubicBezTo>
                  <a:close/>
                  <a:moveTo>
                    <a:pt x="2996" y="5294"/>
                  </a:moveTo>
                  <a:cubicBezTo>
                    <a:pt x="3038" y="5312"/>
                    <a:pt x="3099" y="5324"/>
                    <a:pt x="3117" y="5354"/>
                  </a:cubicBezTo>
                  <a:cubicBezTo>
                    <a:pt x="3123" y="5402"/>
                    <a:pt x="3111" y="5451"/>
                    <a:pt x="3074" y="5481"/>
                  </a:cubicBezTo>
                  <a:cubicBezTo>
                    <a:pt x="3002" y="5554"/>
                    <a:pt x="2917" y="5614"/>
                    <a:pt x="2826" y="5657"/>
                  </a:cubicBezTo>
                  <a:cubicBezTo>
                    <a:pt x="2517" y="5766"/>
                    <a:pt x="2196" y="5826"/>
                    <a:pt x="1870" y="5838"/>
                  </a:cubicBezTo>
                  <a:cubicBezTo>
                    <a:pt x="1857" y="5838"/>
                    <a:pt x="1839" y="5838"/>
                    <a:pt x="1827" y="5832"/>
                  </a:cubicBezTo>
                  <a:lnTo>
                    <a:pt x="1815" y="5814"/>
                  </a:lnTo>
                  <a:cubicBezTo>
                    <a:pt x="1918" y="5742"/>
                    <a:pt x="2009" y="5663"/>
                    <a:pt x="2112" y="5596"/>
                  </a:cubicBezTo>
                  <a:cubicBezTo>
                    <a:pt x="2366" y="5439"/>
                    <a:pt x="2632" y="5300"/>
                    <a:pt x="2941" y="5294"/>
                  </a:cubicBezTo>
                  <a:close/>
                  <a:moveTo>
                    <a:pt x="267" y="6267"/>
                  </a:moveTo>
                  <a:cubicBezTo>
                    <a:pt x="298" y="6267"/>
                    <a:pt x="331" y="6272"/>
                    <a:pt x="356" y="6280"/>
                  </a:cubicBezTo>
                  <a:cubicBezTo>
                    <a:pt x="659" y="6401"/>
                    <a:pt x="931" y="6613"/>
                    <a:pt x="1125" y="6880"/>
                  </a:cubicBezTo>
                  <a:cubicBezTo>
                    <a:pt x="1149" y="6910"/>
                    <a:pt x="1167" y="6940"/>
                    <a:pt x="1197" y="6983"/>
                  </a:cubicBezTo>
                  <a:cubicBezTo>
                    <a:pt x="925" y="6952"/>
                    <a:pt x="671" y="6910"/>
                    <a:pt x="441" y="6777"/>
                  </a:cubicBezTo>
                  <a:cubicBezTo>
                    <a:pt x="314" y="6716"/>
                    <a:pt x="217" y="6607"/>
                    <a:pt x="174" y="6474"/>
                  </a:cubicBezTo>
                  <a:cubicBezTo>
                    <a:pt x="156" y="6414"/>
                    <a:pt x="162" y="6347"/>
                    <a:pt x="192" y="6286"/>
                  </a:cubicBezTo>
                  <a:cubicBezTo>
                    <a:pt x="202" y="6273"/>
                    <a:pt x="233" y="6267"/>
                    <a:pt x="267" y="6267"/>
                  </a:cubicBezTo>
                  <a:close/>
                  <a:moveTo>
                    <a:pt x="2576" y="6282"/>
                  </a:moveTo>
                  <a:cubicBezTo>
                    <a:pt x="2620" y="6282"/>
                    <a:pt x="2662" y="6285"/>
                    <a:pt x="2705" y="6292"/>
                  </a:cubicBezTo>
                  <a:cubicBezTo>
                    <a:pt x="2772" y="6305"/>
                    <a:pt x="2796" y="6353"/>
                    <a:pt x="2747" y="6401"/>
                  </a:cubicBezTo>
                  <a:cubicBezTo>
                    <a:pt x="2687" y="6474"/>
                    <a:pt x="2620" y="6535"/>
                    <a:pt x="2548" y="6589"/>
                  </a:cubicBezTo>
                  <a:cubicBezTo>
                    <a:pt x="2257" y="6783"/>
                    <a:pt x="1936" y="6886"/>
                    <a:pt x="1603" y="6977"/>
                  </a:cubicBezTo>
                  <a:cubicBezTo>
                    <a:pt x="1554" y="6986"/>
                    <a:pt x="1506" y="6991"/>
                    <a:pt x="1457" y="6991"/>
                  </a:cubicBezTo>
                  <a:cubicBezTo>
                    <a:pt x="1439" y="6991"/>
                    <a:pt x="1421" y="6990"/>
                    <a:pt x="1403" y="6989"/>
                  </a:cubicBezTo>
                  <a:lnTo>
                    <a:pt x="1385" y="6958"/>
                  </a:lnTo>
                  <a:cubicBezTo>
                    <a:pt x="1409" y="6922"/>
                    <a:pt x="1428" y="6892"/>
                    <a:pt x="1458" y="6862"/>
                  </a:cubicBezTo>
                  <a:cubicBezTo>
                    <a:pt x="1730" y="6571"/>
                    <a:pt x="2087" y="6371"/>
                    <a:pt x="2481" y="6286"/>
                  </a:cubicBezTo>
                  <a:cubicBezTo>
                    <a:pt x="2514" y="6284"/>
                    <a:pt x="2545" y="6282"/>
                    <a:pt x="2576" y="6282"/>
                  </a:cubicBezTo>
                  <a:close/>
                  <a:moveTo>
                    <a:pt x="2304" y="1"/>
                  </a:moveTo>
                  <a:cubicBezTo>
                    <a:pt x="2288" y="1"/>
                    <a:pt x="2272" y="3"/>
                    <a:pt x="2257" y="8"/>
                  </a:cubicBezTo>
                  <a:cubicBezTo>
                    <a:pt x="1979" y="111"/>
                    <a:pt x="1724" y="274"/>
                    <a:pt x="1512" y="474"/>
                  </a:cubicBezTo>
                  <a:cubicBezTo>
                    <a:pt x="1306" y="674"/>
                    <a:pt x="1113" y="886"/>
                    <a:pt x="1040" y="1170"/>
                  </a:cubicBezTo>
                  <a:cubicBezTo>
                    <a:pt x="1004" y="1273"/>
                    <a:pt x="1004" y="1388"/>
                    <a:pt x="1034" y="1491"/>
                  </a:cubicBezTo>
                  <a:cubicBezTo>
                    <a:pt x="1095" y="1649"/>
                    <a:pt x="1173" y="1794"/>
                    <a:pt x="1258" y="1939"/>
                  </a:cubicBezTo>
                  <a:cubicBezTo>
                    <a:pt x="1343" y="2109"/>
                    <a:pt x="1470" y="2260"/>
                    <a:pt x="1627" y="2369"/>
                  </a:cubicBezTo>
                  <a:cubicBezTo>
                    <a:pt x="1726" y="2432"/>
                    <a:pt x="1828" y="2478"/>
                    <a:pt x="1938" y="2478"/>
                  </a:cubicBezTo>
                  <a:cubicBezTo>
                    <a:pt x="1977" y="2478"/>
                    <a:pt x="2016" y="2473"/>
                    <a:pt x="2057" y="2460"/>
                  </a:cubicBezTo>
                  <a:cubicBezTo>
                    <a:pt x="2190" y="2424"/>
                    <a:pt x="2324" y="2363"/>
                    <a:pt x="2457" y="2315"/>
                  </a:cubicBezTo>
                  <a:cubicBezTo>
                    <a:pt x="2584" y="2266"/>
                    <a:pt x="2717" y="2224"/>
                    <a:pt x="2850" y="2188"/>
                  </a:cubicBezTo>
                  <a:cubicBezTo>
                    <a:pt x="2858" y="2184"/>
                    <a:pt x="2866" y="2182"/>
                    <a:pt x="2873" y="2182"/>
                  </a:cubicBezTo>
                  <a:cubicBezTo>
                    <a:pt x="2899" y="2182"/>
                    <a:pt x="2918" y="2206"/>
                    <a:pt x="2923" y="2248"/>
                  </a:cubicBezTo>
                  <a:cubicBezTo>
                    <a:pt x="2959" y="2533"/>
                    <a:pt x="2947" y="2823"/>
                    <a:pt x="2893" y="3102"/>
                  </a:cubicBezTo>
                  <a:cubicBezTo>
                    <a:pt x="2784" y="3538"/>
                    <a:pt x="2614" y="3949"/>
                    <a:pt x="2390" y="4337"/>
                  </a:cubicBezTo>
                  <a:cubicBezTo>
                    <a:pt x="2160" y="4755"/>
                    <a:pt x="1924" y="5178"/>
                    <a:pt x="1688" y="5596"/>
                  </a:cubicBezTo>
                  <a:cubicBezTo>
                    <a:pt x="1682" y="5608"/>
                    <a:pt x="1682" y="5627"/>
                    <a:pt x="1676" y="5639"/>
                  </a:cubicBezTo>
                  <a:cubicBezTo>
                    <a:pt x="1652" y="5415"/>
                    <a:pt x="1633" y="5209"/>
                    <a:pt x="1597" y="5009"/>
                  </a:cubicBezTo>
                  <a:cubicBezTo>
                    <a:pt x="1567" y="4797"/>
                    <a:pt x="1458" y="4603"/>
                    <a:pt x="1294" y="4470"/>
                  </a:cubicBezTo>
                  <a:cubicBezTo>
                    <a:pt x="1234" y="4419"/>
                    <a:pt x="1162" y="4396"/>
                    <a:pt x="1091" y="4396"/>
                  </a:cubicBezTo>
                  <a:cubicBezTo>
                    <a:pt x="951" y="4396"/>
                    <a:pt x="816" y="4489"/>
                    <a:pt x="780" y="4646"/>
                  </a:cubicBezTo>
                  <a:cubicBezTo>
                    <a:pt x="743" y="4767"/>
                    <a:pt x="756" y="4900"/>
                    <a:pt x="804" y="5015"/>
                  </a:cubicBezTo>
                  <a:cubicBezTo>
                    <a:pt x="925" y="5300"/>
                    <a:pt x="1101" y="5560"/>
                    <a:pt x="1337" y="5766"/>
                  </a:cubicBezTo>
                  <a:cubicBezTo>
                    <a:pt x="1385" y="5814"/>
                    <a:pt x="1434" y="5863"/>
                    <a:pt x="1470" y="5917"/>
                  </a:cubicBezTo>
                  <a:cubicBezTo>
                    <a:pt x="1488" y="5953"/>
                    <a:pt x="1494" y="6002"/>
                    <a:pt x="1482" y="6038"/>
                  </a:cubicBezTo>
                  <a:cubicBezTo>
                    <a:pt x="1428" y="6214"/>
                    <a:pt x="1361" y="6389"/>
                    <a:pt x="1300" y="6565"/>
                  </a:cubicBezTo>
                  <a:cubicBezTo>
                    <a:pt x="1276" y="6638"/>
                    <a:pt x="1264" y="6710"/>
                    <a:pt x="1240" y="6789"/>
                  </a:cubicBezTo>
                  <a:lnTo>
                    <a:pt x="1167" y="6704"/>
                  </a:lnTo>
                  <a:cubicBezTo>
                    <a:pt x="992" y="6492"/>
                    <a:pt x="774" y="6323"/>
                    <a:pt x="525" y="6202"/>
                  </a:cubicBezTo>
                  <a:cubicBezTo>
                    <a:pt x="447" y="6165"/>
                    <a:pt x="362" y="6141"/>
                    <a:pt x="277" y="6129"/>
                  </a:cubicBezTo>
                  <a:cubicBezTo>
                    <a:pt x="262" y="6126"/>
                    <a:pt x="247" y="6124"/>
                    <a:pt x="232" y="6124"/>
                  </a:cubicBezTo>
                  <a:cubicBezTo>
                    <a:pt x="106" y="6124"/>
                    <a:pt x="1" y="6235"/>
                    <a:pt x="17" y="6365"/>
                  </a:cubicBezTo>
                  <a:cubicBezTo>
                    <a:pt x="17" y="6589"/>
                    <a:pt x="150" y="6795"/>
                    <a:pt x="356" y="6886"/>
                  </a:cubicBezTo>
                  <a:cubicBezTo>
                    <a:pt x="513" y="6965"/>
                    <a:pt x="683" y="7031"/>
                    <a:pt x="852" y="7074"/>
                  </a:cubicBezTo>
                  <a:cubicBezTo>
                    <a:pt x="961" y="7098"/>
                    <a:pt x="1070" y="7122"/>
                    <a:pt x="1179" y="7134"/>
                  </a:cubicBezTo>
                  <a:cubicBezTo>
                    <a:pt x="1179" y="7261"/>
                    <a:pt x="1167" y="7376"/>
                    <a:pt x="1179" y="7491"/>
                  </a:cubicBezTo>
                  <a:cubicBezTo>
                    <a:pt x="1185" y="7582"/>
                    <a:pt x="1210" y="7673"/>
                    <a:pt x="1240" y="7764"/>
                  </a:cubicBezTo>
                  <a:cubicBezTo>
                    <a:pt x="1249" y="7796"/>
                    <a:pt x="1273" y="7828"/>
                    <a:pt x="1305" y="7828"/>
                  </a:cubicBezTo>
                  <a:cubicBezTo>
                    <a:pt x="1315" y="7828"/>
                    <a:pt x="1325" y="7825"/>
                    <a:pt x="1337" y="7818"/>
                  </a:cubicBezTo>
                  <a:cubicBezTo>
                    <a:pt x="1361" y="7788"/>
                    <a:pt x="1373" y="7752"/>
                    <a:pt x="1367" y="7709"/>
                  </a:cubicBezTo>
                  <a:cubicBezTo>
                    <a:pt x="1306" y="7540"/>
                    <a:pt x="1288" y="7358"/>
                    <a:pt x="1325" y="7182"/>
                  </a:cubicBezTo>
                  <a:cubicBezTo>
                    <a:pt x="1331" y="7158"/>
                    <a:pt x="1355" y="7134"/>
                    <a:pt x="1385" y="7128"/>
                  </a:cubicBezTo>
                  <a:cubicBezTo>
                    <a:pt x="1403" y="7130"/>
                    <a:pt x="1421" y="7131"/>
                    <a:pt x="1440" y="7131"/>
                  </a:cubicBezTo>
                  <a:cubicBezTo>
                    <a:pt x="1485" y="7131"/>
                    <a:pt x="1532" y="7126"/>
                    <a:pt x="1579" y="7122"/>
                  </a:cubicBezTo>
                  <a:cubicBezTo>
                    <a:pt x="1966" y="7043"/>
                    <a:pt x="2330" y="6892"/>
                    <a:pt x="2657" y="6680"/>
                  </a:cubicBezTo>
                  <a:cubicBezTo>
                    <a:pt x="2741" y="6619"/>
                    <a:pt x="2814" y="6541"/>
                    <a:pt x="2869" y="6462"/>
                  </a:cubicBezTo>
                  <a:cubicBezTo>
                    <a:pt x="2965" y="6359"/>
                    <a:pt x="2911" y="6196"/>
                    <a:pt x="2778" y="6171"/>
                  </a:cubicBezTo>
                  <a:cubicBezTo>
                    <a:pt x="2712" y="6148"/>
                    <a:pt x="2646" y="6139"/>
                    <a:pt x="2578" y="6139"/>
                  </a:cubicBezTo>
                  <a:cubicBezTo>
                    <a:pt x="2558" y="6139"/>
                    <a:pt x="2538" y="6140"/>
                    <a:pt x="2517" y="6141"/>
                  </a:cubicBezTo>
                  <a:cubicBezTo>
                    <a:pt x="2305" y="6159"/>
                    <a:pt x="2100" y="6226"/>
                    <a:pt x="1924" y="6341"/>
                  </a:cubicBezTo>
                  <a:cubicBezTo>
                    <a:pt x="1748" y="6444"/>
                    <a:pt x="1585" y="6559"/>
                    <a:pt x="1397" y="6680"/>
                  </a:cubicBezTo>
                  <a:cubicBezTo>
                    <a:pt x="1476" y="6468"/>
                    <a:pt x="1549" y="6268"/>
                    <a:pt x="1621" y="6062"/>
                  </a:cubicBezTo>
                  <a:cubicBezTo>
                    <a:pt x="1637" y="6020"/>
                    <a:pt x="1680" y="5987"/>
                    <a:pt x="1727" y="5987"/>
                  </a:cubicBezTo>
                  <a:cubicBezTo>
                    <a:pt x="1734" y="5987"/>
                    <a:pt x="1741" y="5988"/>
                    <a:pt x="1748" y="5990"/>
                  </a:cubicBezTo>
                  <a:cubicBezTo>
                    <a:pt x="1857" y="5990"/>
                    <a:pt x="1972" y="5984"/>
                    <a:pt x="2081" y="5972"/>
                  </a:cubicBezTo>
                  <a:cubicBezTo>
                    <a:pt x="2342" y="5923"/>
                    <a:pt x="2596" y="5869"/>
                    <a:pt x="2850" y="5802"/>
                  </a:cubicBezTo>
                  <a:cubicBezTo>
                    <a:pt x="2996" y="5760"/>
                    <a:pt x="3123" y="5669"/>
                    <a:pt x="3208" y="5548"/>
                  </a:cubicBezTo>
                  <a:cubicBezTo>
                    <a:pt x="3329" y="5390"/>
                    <a:pt x="3262" y="5209"/>
                    <a:pt x="3068" y="5172"/>
                  </a:cubicBezTo>
                  <a:cubicBezTo>
                    <a:pt x="3022" y="5161"/>
                    <a:pt x="2976" y="5157"/>
                    <a:pt x="2930" y="5157"/>
                  </a:cubicBezTo>
                  <a:cubicBezTo>
                    <a:pt x="2904" y="5157"/>
                    <a:pt x="2877" y="5158"/>
                    <a:pt x="2850" y="5160"/>
                  </a:cubicBezTo>
                  <a:cubicBezTo>
                    <a:pt x="2511" y="5197"/>
                    <a:pt x="2227" y="5354"/>
                    <a:pt x="1948" y="5542"/>
                  </a:cubicBezTo>
                  <a:cubicBezTo>
                    <a:pt x="1918" y="5560"/>
                    <a:pt x="1888" y="5584"/>
                    <a:pt x="1857" y="5602"/>
                  </a:cubicBezTo>
                  <a:cubicBezTo>
                    <a:pt x="1924" y="5445"/>
                    <a:pt x="2003" y="5306"/>
                    <a:pt x="2075" y="5160"/>
                  </a:cubicBezTo>
                  <a:cubicBezTo>
                    <a:pt x="2124" y="5063"/>
                    <a:pt x="2178" y="4985"/>
                    <a:pt x="2293" y="4967"/>
                  </a:cubicBezTo>
                  <a:cubicBezTo>
                    <a:pt x="2348" y="4948"/>
                    <a:pt x="2402" y="4924"/>
                    <a:pt x="2451" y="4888"/>
                  </a:cubicBezTo>
                  <a:cubicBezTo>
                    <a:pt x="2941" y="4585"/>
                    <a:pt x="3377" y="4216"/>
                    <a:pt x="3692" y="3725"/>
                  </a:cubicBezTo>
                  <a:cubicBezTo>
                    <a:pt x="3704" y="3707"/>
                    <a:pt x="3716" y="3689"/>
                    <a:pt x="3740" y="3671"/>
                  </a:cubicBezTo>
                  <a:cubicBezTo>
                    <a:pt x="3922" y="3532"/>
                    <a:pt x="4140" y="3447"/>
                    <a:pt x="4370" y="3429"/>
                  </a:cubicBezTo>
                  <a:cubicBezTo>
                    <a:pt x="4921" y="3380"/>
                    <a:pt x="5345" y="3144"/>
                    <a:pt x="5641" y="2678"/>
                  </a:cubicBezTo>
                  <a:cubicBezTo>
                    <a:pt x="5738" y="2545"/>
                    <a:pt x="5756" y="2375"/>
                    <a:pt x="5690" y="2230"/>
                  </a:cubicBezTo>
                  <a:cubicBezTo>
                    <a:pt x="5520" y="1849"/>
                    <a:pt x="5260" y="1510"/>
                    <a:pt x="4933" y="1249"/>
                  </a:cubicBezTo>
                  <a:cubicBezTo>
                    <a:pt x="4897" y="1219"/>
                    <a:pt x="4854" y="1195"/>
                    <a:pt x="4812" y="1177"/>
                  </a:cubicBezTo>
                  <a:cubicBezTo>
                    <a:pt x="4772" y="1157"/>
                    <a:pt x="4730" y="1148"/>
                    <a:pt x="4689" y="1148"/>
                  </a:cubicBezTo>
                  <a:cubicBezTo>
                    <a:pt x="4587" y="1148"/>
                    <a:pt x="4492" y="1204"/>
                    <a:pt x="4449" y="1304"/>
                  </a:cubicBezTo>
                  <a:cubicBezTo>
                    <a:pt x="4425" y="1352"/>
                    <a:pt x="4388" y="1394"/>
                    <a:pt x="4352" y="1443"/>
                  </a:cubicBezTo>
                  <a:cubicBezTo>
                    <a:pt x="4334" y="1407"/>
                    <a:pt x="4322" y="1382"/>
                    <a:pt x="4309" y="1358"/>
                  </a:cubicBezTo>
                  <a:cubicBezTo>
                    <a:pt x="4282" y="1307"/>
                    <a:pt x="4251" y="1281"/>
                    <a:pt x="4216" y="1281"/>
                  </a:cubicBezTo>
                  <a:cubicBezTo>
                    <a:pt x="4189" y="1281"/>
                    <a:pt x="4159" y="1296"/>
                    <a:pt x="4128" y="1328"/>
                  </a:cubicBezTo>
                  <a:cubicBezTo>
                    <a:pt x="3686" y="1800"/>
                    <a:pt x="3450" y="2333"/>
                    <a:pt x="3668" y="2987"/>
                  </a:cubicBezTo>
                  <a:cubicBezTo>
                    <a:pt x="3746" y="3217"/>
                    <a:pt x="3704" y="3465"/>
                    <a:pt x="3565" y="3665"/>
                  </a:cubicBezTo>
                  <a:cubicBezTo>
                    <a:pt x="3268" y="4125"/>
                    <a:pt x="2856" y="4464"/>
                    <a:pt x="2402" y="4755"/>
                  </a:cubicBezTo>
                  <a:cubicBezTo>
                    <a:pt x="2372" y="4773"/>
                    <a:pt x="2342" y="4791"/>
                    <a:pt x="2305" y="4803"/>
                  </a:cubicBezTo>
                  <a:lnTo>
                    <a:pt x="2305" y="4797"/>
                  </a:lnTo>
                  <a:cubicBezTo>
                    <a:pt x="2420" y="4585"/>
                    <a:pt x="2536" y="4367"/>
                    <a:pt x="2645" y="4149"/>
                  </a:cubicBezTo>
                  <a:cubicBezTo>
                    <a:pt x="2965" y="3544"/>
                    <a:pt x="3165" y="2908"/>
                    <a:pt x="3062" y="2206"/>
                  </a:cubicBezTo>
                  <a:cubicBezTo>
                    <a:pt x="3032" y="2042"/>
                    <a:pt x="3093" y="1879"/>
                    <a:pt x="3226" y="1782"/>
                  </a:cubicBezTo>
                  <a:cubicBezTo>
                    <a:pt x="3262" y="1758"/>
                    <a:pt x="3292" y="1727"/>
                    <a:pt x="3323" y="1697"/>
                  </a:cubicBezTo>
                  <a:cubicBezTo>
                    <a:pt x="3480" y="1558"/>
                    <a:pt x="3650" y="1425"/>
                    <a:pt x="3752" y="1237"/>
                  </a:cubicBezTo>
                  <a:cubicBezTo>
                    <a:pt x="3861" y="1049"/>
                    <a:pt x="3861" y="813"/>
                    <a:pt x="3752" y="632"/>
                  </a:cubicBezTo>
                  <a:cubicBezTo>
                    <a:pt x="3643" y="468"/>
                    <a:pt x="3528" y="311"/>
                    <a:pt x="3401" y="171"/>
                  </a:cubicBezTo>
                  <a:cubicBezTo>
                    <a:pt x="3365" y="135"/>
                    <a:pt x="3323" y="111"/>
                    <a:pt x="3274" y="93"/>
                  </a:cubicBezTo>
                  <a:cubicBezTo>
                    <a:pt x="3192" y="57"/>
                    <a:pt x="3109" y="42"/>
                    <a:pt x="3027" y="42"/>
                  </a:cubicBezTo>
                  <a:cubicBezTo>
                    <a:pt x="2898" y="42"/>
                    <a:pt x="2770" y="80"/>
                    <a:pt x="2645" y="135"/>
                  </a:cubicBezTo>
                  <a:cubicBezTo>
                    <a:pt x="2611" y="147"/>
                    <a:pt x="2584" y="154"/>
                    <a:pt x="2559" y="154"/>
                  </a:cubicBezTo>
                  <a:cubicBezTo>
                    <a:pt x="2521" y="154"/>
                    <a:pt x="2490" y="137"/>
                    <a:pt x="2457" y="93"/>
                  </a:cubicBezTo>
                  <a:cubicBezTo>
                    <a:pt x="2428" y="35"/>
                    <a:pt x="2365" y="1"/>
                    <a:pt x="2304" y="1"/>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81" name="Google Shape;781;p1"/>
            <p:cNvSpPr/>
            <p:nvPr/>
          </p:nvSpPr>
          <p:spPr>
            <a:xfrm>
              <a:off x="7124446" y="3502700"/>
              <a:ext cx="30444" cy="20505"/>
            </a:xfrm>
            <a:custGeom>
              <a:avLst/>
              <a:gdLst/>
              <a:ahLst/>
              <a:cxnLst/>
              <a:rect l="l" t="t" r="r" b="b"/>
              <a:pathLst>
                <a:path w="340" h="229" extrusionOk="0">
                  <a:moveTo>
                    <a:pt x="79" y="1"/>
                  </a:moveTo>
                  <a:cubicBezTo>
                    <a:pt x="54" y="1"/>
                    <a:pt x="25" y="17"/>
                    <a:pt x="1" y="22"/>
                  </a:cubicBezTo>
                  <a:cubicBezTo>
                    <a:pt x="7" y="52"/>
                    <a:pt x="7" y="101"/>
                    <a:pt x="25" y="113"/>
                  </a:cubicBezTo>
                  <a:cubicBezTo>
                    <a:pt x="104" y="155"/>
                    <a:pt x="183" y="192"/>
                    <a:pt x="267" y="228"/>
                  </a:cubicBezTo>
                  <a:cubicBezTo>
                    <a:pt x="292" y="198"/>
                    <a:pt x="334" y="180"/>
                    <a:pt x="334" y="155"/>
                  </a:cubicBezTo>
                  <a:cubicBezTo>
                    <a:pt x="340" y="131"/>
                    <a:pt x="310" y="89"/>
                    <a:pt x="286" y="77"/>
                  </a:cubicBezTo>
                  <a:cubicBezTo>
                    <a:pt x="225" y="46"/>
                    <a:pt x="158" y="22"/>
                    <a:pt x="98" y="4"/>
                  </a:cubicBezTo>
                  <a:cubicBezTo>
                    <a:pt x="92" y="2"/>
                    <a:pt x="86" y="1"/>
                    <a:pt x="79" y="1"/>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82" name="Google Shape;782;p1"/>
            <p:cNvSpPr/>
            <p:nvPr/>
          </p:nvSpPr>
          <p:spPr>
            <a:xfrm>
              <a:off x="7087107" y="3505386"/>
              <a:ext cx="23818" cy="23818"/>
            </a:xfrm>
            <a:custGeom>
              <a:avLst/>
              <a:gdLst/>
              <a:ahLst/>
              <a:cxnLst/>
              <a:rect l="l" t="t" r="r" b="b"/>
              <a:pathLst>
                <a:path w="266" h="266" extrusionOk="0">
                  <a:moveTo>
                    <a:pt x="71" y="0"/>
                  </a:moveTo>
                  <a:cubicBezTo>
                    <a:pt x="41" y="0"/>
                    <a:pt x="10" y="25"/>
                    <a:pt x="6" y="59"/>
                  </a:cubicBezTo>
                  <a:cubicBezTo>
                    <a:pt x="0" y="125"/>
                    <a:pt x="109" y="265"/>
                    <a:pt x="176" y="265"/>
                  </a:cubicBezTo>
                  <a:cubicBezTo>
                    <a:pt x="178" y="265"/>
                    <a:pt x="180" y="265"/>
                    <a:pt x="183" y="265"/>
                  </a:cubicBezTo>
                  <a:cubicBezTo>
                    <a:pt x="228" y="265"/>
                    <a:pt x="265" y="208"/>
                    <a:pt x="236" y="168"/>
                  </a:cubicBezTo>
                  <a:cubicBezTo>
                    <a:pt x="200" y="113"/>
                    <a:pt x="158" y="59"/>
                    <a:pt x="109" y="16"/>
                  </a:cubicBezTo>
                  <a:cubicBezTo>
                    <a:pt x="98" y="5"/>
                    <a:pt x="85" y="0"/>
                    <a:pt x="71" y="0"/>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83" name="Google Shape;783;p1"/>
            <p:cNvSpPr/>
            <p:nvPr/>
          </p:nvSpPr>
          <p:spPr>
            <a:xfrm>
              <a:off x="7125073" y="3525802"/>
              <a:ext cx="23908" cy="14685"/>
            </a:xfrm>
            <a:custGeom>
              <a:avLst/>
              <a:gdLst/>
              <a:ahLst/>
              <a:cxnLst/>
              <a:rect l="l" t="t" r="r" b="b"/>
              <a:pathLst>
                <a:path w="267" h="164" extrusionOk="0">
                  <a:moveTo>
                    <a:pt x="79" y="0"/>
                  </a:moveTo>
                  <a:cubicBezTo>
                    <a:pt x="48" y="6"/>
                    <a:pt x="12" y="25"/>
                    <a:pt x="6" y="43"/>
                  </a:cubicBezTo>
                  <a:cubicBezTo>
                    <a:pt x="0" y="73"/>
                    <a:pt x="12" y="103"/>
                    <a:pt x="36" y="127"/>
                  </a:cubicBezTo>
                  <a:cubicBezTo>
                    <a:pt x="79" y="146"/>
                    <a:pt x="127" y="158"/>
                    <a:pt x="170" y="164"/>
                  </a:cubicBezTo>
                  <a:cubicBezTo>
                    <a:pt x="194" y="146"/>
                    <a:pt x="242" y="121"/>
                    <a:pt x="254" y="91"/>
                  </a:cubicBezTo>
                  <a:cubicBezTo>
                    <a:pt x="266" y="37"/>
                    <a:pt x="218" y="18"/>
                    <a:pt x="170" y="18"/>
                  </a:cubicBezTo>
                  <a:cubicBezTo>
                    <a:pt x="139" y="6"/>
                    <a:pt x="109" y="0"/>
                    <a:pt x="79" y="0"/>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84" name="Google Shape;784;p1"/>
            <p:cNvSpPr/>
            <p:nvPr/>
          </p:nvSpPr>
          <p:spPr>
            <a:xfrm>
              <a:off x="7287235" y="3521951"/>
              <a:ext cx="20595" cy="41190"/>
            </a:xfrm>
            <a:custGeom>
              <a:avLst/>
              <a:gdLst/>
              <a:ahLst/>
              <a:cxnLst/>
              <a:rect l="l" t="t" r="r" b="b"/>
              <a:pathLst>
                <a:path w="230" h="460" extrusionOk="0">
                  <a:moveTo>
                    <a:pt x="181" y="1"/>
                  </a:moveTo>
                  <a:cubicBezTo>
                    <a:pt x="157" y="1"/>
                    <a:pt x="108" y="19"/>
                    <a:pt x="102" y="37"/>
                  </a:cubicBezTo>
                  <a:cubicBezTo>
                    <a:pt x="66" y="152"/>
                    <a:pt x="36" y="267"/>
                    <a:pt x="11" y="382"/>
                  </a:cubicBezTo>
                  <a:cubicBezTo>
                    <a:pt x="0" y="430"/>
                    <a:pt x="38" y="460"/>
                    <a:pt x="75" y="460"/>
                  </a:cubicBezTo>
                  <a:cubicBezTo>
                    <a:pt x="99" y="460"/>
                    <a:pt x="123" y="447"/>
                    <a:pt x="132" y="419"/>
                  </a:cubicBezTo>
                  <a:cubicBezTo>
                    <a:pt x="169" y="304"/>
                    <a:pt x="199" y="183"/>
                    <a:pt x="229" y="55"/>
                  </a:cubicBezTo>
                  <a:cubicBezTo>
                    <a:pt x="217" y="37"/>
                    <a:pt x="205" y="7"/>
                    <a:pt x="181" y="1"/>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85" name="Google Shape;785;p1"/>
            <p:cNvSpPr/>
            <p:nvPr/>
          </p:nvSpPr>
          <p:spPr>
            <a:xfrm>
              <a:off x="7305591" y="3553470"/>
              <a:ext cx="16834" cy="36981"/>
            </a:xfrm>
            <a:custGeom>
              <a:avLst/>
              <a:gdLst/>
              <a:ahLst/>
              <a:cxnLst/>
              <a:rect l="l" t="t" r="r" b="b"/>
              <a:pathLst>
                <a:path w="188" h="413" extrusionOk="0">
                  <a:moveTo>
                    <a:pt x="133" y="0"/>
                  </a:moveTo>
                  <a:cubicBezTo>
                    <a:pt x="109" y="18"/>
                    <a:pt x="67" y="30"/>
                    <a:pt x="61" y="55"/>
                  </a:cubicBezTo>
                  <a:cubicBezTo>
                    <a:pt x="30" y="139"/>
                    <a:pt x="18" y="230"/>
                    <a:pt x="0" y="333"/>
                  </a:cubicBezTo>
                  <a:cubicBezTo>
                    <a:pt x="12" y="363"/>
                    <a:pt x="36" y="394"/>
                    <a:pt x="61" y="412"/>
                  </a:cubicBezTo>
                  <a:cubicBezTo>
                    <a:pt x="62" y="412"/>
                    <a:pt x="63" y="413"/>
                    <a:pt x="65" y="413"/>
                  </a:cubicBezTo>
                  <a:cubicBezTo>
                    <a:pt x="83" y="413"/>
                    <a:pt x="134" y="385"/>
                    <a:pt x="139" y="363"/>
                  </a:cubicBezTo>
                  <a:cubicBezTo>
                    <a:pt x="164" y="273"/>
                    <a:pt x="176" y="176"/>
                    <a:pt x="188" y="79"/>
                  </a:cubicBezTo>
                  <a:cubicBezTo>
                    <a:pt x="188" y="55"/>
                    <a:pt x="151" y="24"/>
                    <a:pt x="133" y="0"/>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86" name="Google Shape;786;p1"/>
            <p:cNvSpPr/>
            <p:nvPr/>
          </p:nvSpPr>
          <p:spPr>
            <a:xfrm>
              <a:off x="7286608" y="3575140"/>
              <a:ext cx="14148" cy="32593"/>
            </a:xfrm>
            <a:custGeom>
              <a:avLst/>
              <a:gdLst/>
              <a:ahLst/>
              <a:cxnLst/>
              <a:rect l="l" t="t" r="r" b="b"/>
              <a:pathLst>
                <a:path w="158" h="364" extrusionOk="0">
                  <a:moveTo>
                    <a:pt x="85" y="0"/>
                  </a:moveTo>
                  <a:cubicBezTo>
                    <a:pt x="55" y="6"/>
                    <a:pt x="30" y="24"/>
                    <a:pt x="18" y="55"/>
                  </a:cubicBezTo>
                  <a:cubicBezTo>
                    <a:pt x="6" y="91"/>
                    <a:pt x="0" y="127"/>
                    <a:pt x="6" y="170"/>
                  </a:cubicBezTo>
                  <a:cubicBezTo>
                    <a:pt x="6" y="218"/>
                    <a:pt x="18" y="267"/>
                    <a:pt x="30" y="321"/>
                  </a:cubicBezTo>
                  <a:cubicBezTo>
                    <a:pt x="49" y="345"/>
                    <a:pt x="73" y="364"/>
                    <a:pt x="109" y="364"/>
                  </a:cubicBezTo>
                  <a:cubicBezTo>
                    <a:pt x="133" y="351"/>
                    <a:pt x="152" y="327"/>
                    <a:pt x="158" y="297"/>
                  </a:cubicBezTo>
                  <a:cubicBezTo>
                    <a:pt x="158" y="218"/>
                    <a:pt x="152" y="140"/>
                    <a:pt x="139" y="61"/>
                  </a:cubicBezTo>
                  <a:cubicBezTo>
                    <a:pt x="133" y="37"/>
                    <a:pt x="103" y="0"/>
                    <a:pt x="85" y="0"/>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sp>
        <p:nvSpPr>
          <p:cNvPr id="787" name="Google Shape;787;p1"/>
          <p:cNvSpPr txBox="1"/>
          <p:nvPr/>
        </p:nvSpPr>
        <p:spPr>
          <a:xfrm>
            <a:off x="518379" y="2227730"/>
            <a:ext cx="10718400" cy="533504"/>
          </a:xfrm>
          <a:prstGeom prst="rect">
            <a:avLst/>
          </a:prstGeom>
          <a:noFill/>
          <a:ln>
            <a:noFill/>
          </a:ln>
        </p:spPr>
        <p:txBody>
          <a:bodyPr spcFirstLastPara="1" wrap="square" lIns="121900" tIns="121900" rIns="121900" bIns="121900" anchor="t" anchorCtr="0">
            <a:spAutoFit/>
          </a:bodyPr>
          <a:lstStyle/>
          <a:p>
            <a:pPr>
              <a:buClr>
                <a:srgbClr val="000000"/>
              </a:buClr>
              <a:buSzPts val="1400"/>
            </a:pPr>
            <a:endParaRPr sz="1867">
              <a:solidFill>
                <a:srgbClr val="000000"/>
              </a:solidFill>
              <a:latin typeface="Antic"/>
              <a:ea typeface="Antic"/>
              <a:cs typeface="Antic"/>
              <a:sym typeface="Antic"/>
            </a:endParaRPr>
          </a:p>
        </p:txBody>
      </p:sp>
      <p:grpSp>
        <p:nvGrpSpPr>
          <p:cNvPr id="788" name="Google Shape;788;p1"/>
          <p:cNvGrpSpPr/>
          <p:nvPr/>
        </p:nvGrpSpPr>
        <p:grpSpPr>
          <a:xfrm>
            <a:off x="6299365" y="4111394"/>
            <a:ext cx="1103881" cy="842057"/>
            <a:chOff x="3387041" y="3918310"/>
            <a:chExt cx="827911" cy="631543"/>
          </a:xfrm>
        </p:grpSpPr>
        <p:sp>
          <p:nvSpPr>
            <p:cNvPr id="789" name="Google Shape;789;p1"/>
            <p:cNvSpPr/>
            <p:nvPr/>
          </p:nvSpPr>
          <p:spPr>
            <a:xfrm>
              <a:off x="3917223" y="4061131"/>
              <a:ext cx="297729" cy="453085"/>
            </a:xfrm>
            <a:custGeom>
              <a:avLst/>
              <a:gdLst/>
              <a:ahLst/>
              <a:cxnLst/>
              <a:rect l="l" t="t" r="r" b="b"/>
              <a:pathLst>
                <a:path w="3325" h="5060" extrusionOk="0">
                  <a:moveTo>
                    <a:pt x="635" y="167"/>
                  </a:moveTo>
                  <a:cubicBezTo>
                    <a:pt x="708" y="167"/>
                    <a:pt x="790" y="207"/>
                    <a:pt x="866" y="289"/>
                  </a:cubicBezTo>
                  <a:cubicBezTo>
                    <a:pt x="999" y="452"/>
                    <a:pt x="1096" y="640"/>
                    <a:pt x="1139" y="846"/>
                  </a:cubicBezTo>
                  <a:cubicBezTo>
                    <a:pt x="1242" y="1197"/>
                    <a:pt x="1284" y="1566"/>
                    <a:pt x="1260" y="1936"/>
                  </a:cubicBezTo>
                  <a:cubicBezTo>
                    <a:pt x="1248" y="2147"/>
                    <a:pt x="1248" y="2359"/>
                    <a:pt x="1236" y="2571"/>
                  </a:cubicBezTo>
                  <a:cubicBezTo>
                    <a:pt x="1236" y="2602"/>
                    <a:pt x="1229" y="2626"/>
                    <a:pt x="1223" y="2656"/>
                  </a:cubicBezTo>
                  <a:cubicBezTo>
                    <a:pt x="1205" y="2650"/>
                    <a:pt x="1187" y="2638"/>
                    <a:pt x="1175" y="2626"/>
                  </a:cubicBezTo>
                  <a:cubicBezTo>
                    <a:pt x="715" y="2160"/>
                    <a:pt x="376" y="1627"/>
                    <a:pt x="339" y="949"/>
                  </a:cubicBezTo>
                  <a:cubicBezTo>
                    <a:pt x="333" y="755"/>
                    <a:pt x="358" y="561"/>
                    <a:pt x="418" y="373"/>
                  </a:cubicBezTo>
                  <a:cubicBezTo>
                    <a:pt x="456" y="236"/>
                    <a:pt x="538" y="167"/>
                    <a:pt x="635" y="167"/>
                  </a:cubicBezTo>
                  <a:close/>
                  <a:moveTo>
                    <a:pt x="1260" y="2983"/>
                  </a:moveTo>
                  <a:cubicBezTo>
                    <a:pt x="1260" y="3025"/>
                    <a:pt x="1266" y="3068"/>
                    <a:pt x="1266" y="3110"/>
                  </a:cubicBezTo>
                  <a:cubicBezTo>
                    <a:pt x="1223" y="3607"/>
                    <a:pt x="1157" y="4091"/>
                    <a:pt x="890" y="4527"/>
                  </a:cubicBezTo>
                  <a:cubicBezTo>
                    <a:pt x="818" y="4642"/>
                    <a:pt x="727" y="4745"/>
                    <a:pt x="624" y="4830"/>
                  </a:cubicBezTo>
                  <a:cubicBezTo>
                    <a:pt x="569" y="4874"/>
                    <a:pt x="511" y="4895"/>
                    <a:pt x="457" y="4895"/>
                  </a:cubicBezTo>
                  <a:cubicBezTo>
                    <a:pt x="355" y="4895"/>
                    <a:pt x="264" y="4822"/>
                    <a:pt x="224" y="4696"/>
                  </a:cubicBezTo>
                  <a:cubicBezTo>
                    <a:pt x="170" y="4521"/>
                    <a:pt x="176" y="4333"/>
                    <a:pt x="237" y="4164"/>
                  </a:cubicBezTo>
                  <a:cubicBezTo>
                    <a:pt x="412" y="3673"/>
                    <a:pt x="751" y="3261"/>
                    <a:pt x="1193" y="3001"/>
                  </a:cubicBezTo>
                  <a:cubicBezTo>
                    <a:pt x="1211" y="2995"/>
                    <a:pt x="1236" y="2989"/>
                    <a:pt x="1254" y="2983"/>
                  </a:cubicBezTo>
                  <a:close/>
                  <a:moveTo>
                    <a:pt x="634" y="1"/>
                  </a:moveTo>
                  <a:cubicBezTo>
                    <a:pt x="485" y="1"/>
                    <a:pt x="350" y="94"/>
                    <a:pt x="279" y="277"/>
                  </a:cubicBezTo>
                  <a:cubicBezTo>
                    <a:pt x="212" y="440"/>
                    <a:pt x="176" y="622"/>
                    <a:pt x="170" y="803"/>
                  </a:cubicBezTo>
                  <a:cubicBezTo>
                    <a:pt x="164" y="1397"/>
                    <a:pt x="376" y="1923"/>
                    <a:pt x="751" y="2384"/>
                  </a:cubicBezTo>
                  <a:cubicBezTo>
                    <a:pt x="872" y="2535"/>
                    <a:pt x="999" y="2680"/>
                    <a:pt x="1133" y="2838"/>
                  </a:cubicBezTo>
                  <a:lnTo>
                    <a:pt x="969" y="2953"/>
                  </a:lnTo>
                  <a:cubicBezTo>
                    <a:pt x="588" y="3213"/>
                    <a:pt x="291" y="3582"/>
                    <a:pt x="115" y="4018"/>
                  </a:cubicBezTo>
                  <a:cubicBezTo>
                    <a:pt x="25" y="4224"/>
                    <a:pt x="0" y="4454"/>
                    <a:pt x="49" y="4672"/>
                  </a:cubicBezTo>
                  <a:cubicBezTo>
                    <a:pt x="106" y="4921"/>
                    <a:pt x="270" y="5060"/>
                    <a:pt x="456" y="5060"/>
                  </a:cubicBezTo>
                  <a:cubicBezTo>
                    <a:pt x="567" y="5060"/>
                    <a:pt x="686" y="5009"/>
                    <a:pt x="794" y="4902"/>
                  </a:cubicBezTo>
                  <a:cubicBezTo>
                    <a:pt x="921" y="4775"/>
                    <a:pt x="1024" y="4630"/>
                    <a:pt x="1108" y="4472"/>
                  </a:cubicBezTo>
                  <a:cubicBezTo>
                    <a:pt x="1314" y="4091"/>
                    <a:pt x="1369" y="3667"/>
                    <a:pt x="1423" y="3243"/>
                  </a:cubicBezTo>
                  <a:cubicBezTo>
                    <a:pt x="1429" y="3207"/>
                    <a:pt x="1435" y="3177"/>
                    <a:pt x="1435" y="3165"/>
                  </a:cubicBezTo>
                  <a:cubicBezTo>
                    <a:pt x="1617" y="3304"/>
                    <a:pt x="1786" y="3461"/>
                    <a:pt x="1986" y="3564"/>
                  </a:cubicBezTo>
                  <a:cubicBezTo>
                    <a:pt x="2280" y="3711"/>
                    <a:pt x="2600" y="3789"/>
                    <a:pt x="2927" y="3789"/>
                  </a:cubicBezTo>
                  <a:cubicBezTo>
                    <a:pt x="2950" y="3789"/>
                    <a:pt x="2974" y="3789"/>
                    <a:pt x="2997" y="3788"/>
                  </a:cubicBezTo>
                  <a:cubicBezTo>
                    <a:pt x="3082" y="3788"/>
                    <a:pt x="3167" y="3776"/>
                    <a:pt x="3246" y="3752"/>
                  </a:cubicBezTo>
                  <a:cubicBezTo>
                    <a:pt x="3282" y="3746"/>
                    <a:pt x="3300" y="3691"/>
                    <a:pt x="3324" y="3655"/>
                  </a:cubicBezTo>
                  <a:cubicBezTo>
                    <a:pt x="3290" y="3638"/>
                    <a:pt x="3251" y="3600"/>
                    <a:pt x="3217" y="3600"/>
                  </a:cubicBezTo>
                  <a:cubicBezTo>
                    <a:pt x="3214" y="3600"/>
                    <a:pt x="3212" y="3600"/>
                    <a:pt x="3209" y="3600"/>
                  </a:cubicBezTo>
                  <a:cubicBezTo>
                    <a:pt x="3119" y="3620"/>
                    <a:pt x="3030" y="3628"/>
                    <a:pt x="2941" y="3628"/>
                  </a:cubicBezTo>
                  <a:cubicBezTo>
                    <a:pt x="2669" y="3628"/>
                    <a:pt x="2406" y="3548"/>
                    <a:pt x="2150" y="3461"/>
                  </a:cubicBezTo>
                  <a:cubicBezTo>
                    <a:pt x="1926" y="3376"/>
                    <a:pt x="1732" y="3231"/>
                    <a:pt x="1593" y="3037"/>
                  </a:cubicBezTo>
                  <a:cubicBezTo>
                    <a:pt x="1623" y="3031"/>
                    <a:pt x="1635" y="3025"/>
                    <a:pt x="1647" y="3025"/>
                  </a:cubicBezTo>
                  <a:cubicBezTo>
                    <a:pt x="1785" y="3069"/>
                    <a:pt x="1928" y="3090"/>
                    <a:pt x="2071" y="3090"/>
                  </a:cubicBezTo>
                  <a:cubicBezTo>
                    <a:pt x="2185" y="3090"/>
                    <a:pt x="2300" y="3077"/>
                    <a:pt x="2410" y="3050"/>
                  </a:cubicBezTo>
                  <a:cubicBezTo>
                    <a:pt x="2664" y="2995"/>
                    <a:pt x="2901" y="2892"/>
                    <a:pt x="3112" y="2753"/>
                  </a:cubicBezTo>
                  <a:cubicBezTo>
                    <a:pt x="3167" y="2717"/>
                    <a:pt x="3215" y="2668"/>
                    <a:pt x="3167" y="2614"/>
                  </a:cubicBezTo>
                  <a:cubicBezTo>
                    <a:pt x="3157" y="2604"/>
                    <a:pt x="3140" y="2600"/>
                    <a:pt x="3120" y="2600"/>
                  </a:cubicBezTo>
                  <a:cubicBezTo>
                    <a:pt x="3089" y="2600"/>
                    <a:pt x="3053" y="2609"/>
                    <a:pt x="3028" y="2620"/>
                  </a:cubicBezTo>
                  <a:cubicBezTo>
                    <a:pt x="2870" y="2686"/>
                    <a:pt x="2725" y="2777"/>
                    <a:pt x="2568" y="2838"/>
                  </a:cubicBezTo>
                  <a:cubicBezTo>
                    <a:pt x="2415" y="2899"/>
                    <a:pt x="2252" y="2929"/>
                    <a:pt x="2090" y="2929"/>
                  </a:cubicBezTo>
                  <a:cubicBezTo>
                    <a:pt x="1898" y="2929"/>
                    <a:pt x="1706" y="2887"/>
                    <a:pt x="1532" y="2801"/>
                  </a:cubicBezTo>
                  <a:cubicBezTo>
                    <a:pt x="1441" y="2771"/>
                    <a:pt x="1381" y="2680"/>
                    <a:pt x="1399" y="2589"/>
                  </a:cubicBezTo>
                  <a:cubicBezTo>
                    <a:pt x="1411" y="2402"/>
                    <a:pt x="1405" y="2208"/>
                    <a:pt x="1417" y="2020"/>
                  </a:cubicBezTo>
                  <a:cubicBezTo>
                    <a:pt x="1454" y="1554"/>
                    <a:pt x="1393" y="1082"/>
                    <a:pt x="1242" y="640"/>
                  </a:cubicBezTo>
                  <a:cubicBezTo>
                    <a:pt x="1187" y="446"/>
                    <a:pt x="1084" y="277"/>
                    <a:pt x="945" y="137"/>
                  </a:cubicBezTo>
                  <a:cubicBezTo>
                    <a:pt x="846" y="46"/>
                    <a:pt x="736" y="1"/>
                    <a:pt x="634" y="1"/>
                  </a:cubicBezTo>
                  <a:close/>
                </a:path>
              </a:pathLst>
            </a:custGeom>
            <a:solidFill>
              <a:schemeClr val="accent1"/>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90" name="Google Shape;790;p1"/>
            <p:cNvSpPr/>
            <p:nvPr/>
          </p:nvSpPr>
          <p:spPr>
            <a:xfrm>
              <a:off x="3807712" y="3975259"/>
              <a:ext cx="47816" cy="41906"/>
            </a:xfrm>
            <a:custGeom>
              <a:avLst/>
              <a:gdLst/>
              <a:ahLst/>
              <a:cxnLst/>
              <a:rect l="l" t="t" r="r" b="b"/>
              <a:pathLst>
                <a:path w="534" h="468" extrusionOk="0">
                  <a:moveTo>
                    <a:pt x="204" y="1"/>
                  </a:moveTo>
                  <a:cubicBezTo>
                    <a:pt x="167" y="1"/>
                    <a:pt x="134" y="8"/>
                    <a:pt x="109" y="25"/>
                  </a:cubicBezTo>
                  <a:cubicBezTo>
                    <a:pt x="25" y="110"/>
                    <a:pt x="0" y="237"/>
                    <a:pt x="55" y="346"/>
                  </a:cubicBezTo>
                  <a:cubicBezTo>
                    <a:pt x="106" y="424"/>
                    <a:pt x="188" y="467"/>
                    <a:pt x="278" y="467"/>
                  </a:cubicBezTo>
                  <a:cubicBezTo>
                    <a:pt x="306" y="467"/>
                    <a:pt x="335" y="463"/>
                    <a:pt x="364" y="455"/>
                  </a:cubicBezTo>
                  <a:cubicBezTo>
                    <a:pt x="473" y="412"/>
                    <a:pt x="533" y="297"/>
                    <a:pt x="515" y="182"/>
                  </a:cubicBezTo>
                  <a:cubicBezTo>
                    <a:pt x="487" y="84"/>
                    <a:pt x="326" y="1"/>
                    <a:pt x="204" y="1"/>
                  </a:cubicBezTo>
                  <a:close/>
                </a:path>
              </a:pathLst>
            </a:cu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91" name="Google Shape;791;p1"/>
            <p:cNvSpPr/>
            <p:nvPr/>
          </p:nvSpPr>
          <p:spPr>
            <a:xfrm>
              <a:off x="3726945" y="3918310"/>
              <a:ext cx="46652" cy="41727"/>
            </a:xfrm>
            <a:custGeom>
              <a:avLst/>
              <a:gdLst/>
              <a:ahLst/>
              <a:cxnLst/>
              <a:rect l="l" t="t" r="r" b="b"/>
              <a:pathLst>
                <a:path w="521" h="466" extrusionOk="0">
                  <a:moveTo>
                    <a:pt x="235" y="0"/>
                  </a:moveTo>
                  <a:cubicBezTo>
                    <a:pt x="216" y="0"/>
                    <a:pt x="196" y="3"/>
                    <a:pt x="176" y="7"/>
                  </a:cubicBezTo>
                  <a:cubicBezTo>
                    <a:pt x="61" y="31"/>
                    <a:pt x="0" y="176"/>
                    <a:pt x="31" y="310"/>
                  </a:cubicBezTo>
                  <a:cubicBezTo>
                    <a:pt x="60" y="411"/>
                    <a:pt x="127" y="466"/>
                    <a:pt x="229" y="466"/>
                  </a:cubicBezTo>
                  <a:cubicBezTo>
                    <a:pt x="256" y="466"/>
                    <a:pt x="284" y="462"/>
                    <a:pt x="315" y="455"/>
                  </a:cubicBezTo>
                  <a:cubicBezTo>
                    <a:pt x="460" y="419"/>
                    <a:pt x="521" y="328"/>
                    <a:pt x="485" y="195"/>
                  </a:cubicBezTo>
                  <a:cubicBezTo>
                    <a:pt x="454" y="75"/>
                    <a:pt x="351" y="0"/>
                    <a:pt x="235" y="0"/>
                  </a:cubicBezTo>
                  <a:close/>
                </a:path>
              </a:pathLst>
            </a:cu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92" name="Google Shape;792;p1"/>
            <p:cNvSpPr/>
            <p:nvPr/>
          </p:nvSpPr>
          <p:spPr>
            <a:xfrm>
              <a:off x="3387041" y="4284808"/>
              <a:ext cx="43965" cy="42801"/>
            </a:xfrm>
            <a:custGeom>
              <a:avLst/>
              <a:gdLst/>
              <a:ahLst/>
              <a:cxnLst/>
              <a:rect l="l" t="t" r="r" b="b"/>
              <a:pathLst>
                <a:path w="491" h="478" extrusionOk="0">
                  <a:moveTo>
                    <a:pt x="206" y="1"/>
                  </a:moveTo>
                  <a:cubicBezTo>
                    <a:pt x="187" y="1"/>
                    <a:pt x="169" y="3"/>
                    <a:pt x="152" y="7"/>
                  </a:cubicBezTo>
                  <a:cubicBezTo>
                    <a:pt x="55" y="25"/>
                    <a:pt x="0" y="158"/>
                    <a:pt x="30" y="297"/>
                  </a:cubicBezTo>
                  <a:cubicBezTo>
                    <a:pt x="57" y="408"/>
                    <a:pt x="134" y="477"/>
                    <a:pt x="217" y="477"/>
                  </a:cubicBezTo>
                  <a:cubicBezTo>
                    <a:pt x="230" y="477"/>
                    <a:pt x="242" y="476"/>
                    <a:pt x="255" y="473"/>
                  </a:cubicBezTo>
                  <a:cubicBezTo>
                    <a:pt x="394" y="455"/>
                    <a:pt x="491" y="321"/>
                    <a:pt x="479" y="182"/>
                  </a:cubicBezTo>
                  <a:cubicBezTo>
                    <a:pt x="457" y="82"/>
                    <a:pt x="327" y="1"/>
                    <a:pt x="206" y="1"/>
                  </a:cubicBezTo>
                  <a:close/>
                </a:path>
              </a:pathLst>
            </a:cu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93" name="Google Shape;793;p1"/>
            <p:cNvSpPr/>
            <p:nvPr/>
          </p:nvSpPr>
          <p:spPr>
            <a:xfrm>
              <a:off x="3843529" y="4050475"/>
              <a:ext cx="44503" cy="40831"/>
            </a:xfrm>
            <a:custGeom>
              <a:avLst/>
              <a:gdLst/>
              <a:ahLst/>
              <a:cxnLst/>
              <a:rect l="l" t="t" r="r" b="b"/>
              <a:pathLst>
                <a:path w="497" h="456" extrusionOk="0">
                  <a:moveTo>
                    <a:pt x="241" y="1"/>
                  </a:moveTo>
                  <a:cubicBezTo>
                    <a:pt x="221" y="1"/>
                    <a:pt x="201" y="3"/>
                    <a:pt x="182" y="8"/>
                  </a:cubicBezTo>
                  <a:cubicBezTo>
                    <a:pt x="67" y="63"/>
                    <a:pt x="0" y="190"/>
                    <a:pt x="24" y="311"/>
                  </a:cubicBezTo>
                  <a:cubicBezTo>
                    <a:pt x="45" y="399"/>
                    <a:pt x="123" y="455"/>
                    <a:pt x="209" y="455"/>
                  </a:cubicBezTo>
                  <a:cubicBezTo>
                    <a:pt x="224" y="455"/>
                    <a:pt x="239" y="454"/>
                    <a:pt x="254" y="450"/>
                  </a:cubicBezTo>
                  <a:cubicBezTo>
                    <a:pt x="400" y="414"/>
                    <a:pt x="497" y="281"/>
                    <a:pt x="466" y="166"/>
                  </a:cubicBezTo>
                  <a:cubicBezTo>
                    <a:pt x="436" y="64"/>
                    <a:pt x="342" y="1"/>
                    <a:pt x="241" y="1"/>
                  </a:cubicBezTo>
                  <a:close/>
                </a:path>
              </a:pathLst>
            </a:cu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94" name="Google Shape;794;p1"/>
            <p:cNvSpPr/>
            <p:nvPr/>
          </p:nvSpPr>
          <p:spPr>
            <a:xfrm>
              <a:off x="3468345" y="4370948"/>
              <a:ext cx="42891" cy="37160"/>
            </a:xfrm>
            <a:custGeom>
              <a:avLst/>
              <a:gdLst/>
              <a:ahLst/>
              <a:cxnLst/>
              <a:rect l="l" t="t" r="r" b="b"/>
              <a:pathLst>
                <a:path w="479" h="415" extrusionOk="0">
                  <a:moveTo>
                    <a:pt x="288" y="1"/>
                  </a:moveTo>
                  <a:cubicBezTo>
                    <a:pt x="262" y="1"/>
                    <a:pt x="232" y="5"/>
                    <a:pt x="200" y="13"/>
                  </a:cubicBezTo>
                  <a:cubicBezTo>
                    <a:pt x="55" y="44"/>
                    <a:pt x="0" y="122"/>
                    <a:pt x="31" y="243"/>
                  </a:cubicBezTo>
                  <a:cubicBezTo>
                    <a:pt x="59" y="344"/>
                    <a:pt x="154" y="414"/>
                    <a:pt x="265" y="414"/>
                  </a:cubicBezTo>
                  <a:cubicBezTo>
                    <a:pt x="273" y="414"/>
                    <a:pt x="282" y="414"/>
                    <a:pt x="291" y="413"/>
                  </a:cubicBezTo>
                  <a:cubicBezTo>
                    <a:pt x="406" y="383"/>
                    <a:pt x="479" y="262"/>
                    <a:pt x="454" y="140"/>
                  </a:cubicBezTo>
                  <a:cubicBezTo>
                    <a:pt x="431" y="47"/>
                    <a:pt x="376" y="1"/>
                    <a:pt x="288" y="1"/>
                  </a:cubicBezTo>
                  <a:close/>
                </a:path>
              </a:pathLst>
            </a:cu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95" name="Google Shape;795;p1"/>
            <p:cNvSpPr/>
            <p:nvPr/>
          </p:nvSpPr>
          <p:spPr>
            <a:xfrm>
              <a:off x="3682979" y="3980005"/>
              <a:ext cx="41906" cy="37518"/>
            </a:xfrm>
            <a:custGeom>
              <a:avLst/>
              <a:gdLst/>
              <a:ahLst/>
              <a:cxnLst/>
              <a:rect l="l" t="t" r="r" b="b"/>
              <a:pathLst>
                <a:path w="468" h="419" extrusionOk="0">
                  <a:moveTo>
                    <a:pt x="251" y="1"/>
                  </a:moveTo>
                  <a:cubicBezTo>
                    <a:pt x="235" y="1"/>
                    <a:pt x="218" y="3"/>
                    <a:pt x="201" y="8"/>
                  </a:cubicBezTo>
                  <a:cubicBezTo>
                    <a:pt x="80" y="32"/>
                    <a:pt x="1" y="153"/>
                    <a:pt x="37" y="274"/>
                  </a:cubicBezTo>
                  <a:cubicBezTo>
                    <a:pt x="52" y="362"/>
                    <a:pt x="129" y="418"/>
                    <a:pt x="212" y="418"/>
                  </a:cubicBezTo>
                  <a:cubicBezTo>
                    <a:pt x="232" y="418"/>
                    <a:pt x="253" y="415"/>
                    <a:pt x="273" y="408"/>
                  </a:cubicBezTo>
                  <a:cubicBezTo>
                    <a:pt x="388" y="383"/>
                    <a:pt x="467" y="268"/>
                    <a:pt x="437" y="153"/>
                  </a:cubicBezTo>
                  <a:cubicBezTo>
                    <a:pt x="417" y="62"/>
                    <a:pt x="337" y="1"/>
                    <a:pt x="251" y="1"/>
                  </a:cubicBezTo>
                  <a:close/>
                </a:path>
              </a:pathLst>
            </a:cu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96" name="Google Shape;796;p1"/>
            <p:cNvSpPr/>
            <p:nvPr/>
          </p:nvSpPr>
          <p:spPr>
            <a:xfrm>
              <a:off x="3421156" y="4342922"/>
              <a:ext cx="38056" cy="41637"/>
            </a:xfrm>
            <a:custGeom>
              <a:avLst/>
              <a:gdLst/>
              <a:ahLst/>
              <a:cxnLst/>
              <a:rect l="l" t="t" r="r" b="b"/>
              <a:pathLst>
                <a:path w="425" h="465" extrusionOk="0">
                  <a:moveTo>
                    <a:pt x="196" y="1"/>
                  </a:moveTo>
                  <a:cubicBezTo>
                    <a:pt x="170" y="1"/>
                    <a:pt x="144" y="9"/>
                    <a:pt x="122" y="24"/>
                  </a:cubicBezTo>
                  <a:cubicBezTo>
                    <a:pt x="25" y="102"/>
                    <a:pt x="1" y="248"/>
                    <a:pt x="61" y="357"/>
                  </a:cubicBezTo>
                  <a:cubicBezTo>
                    <a:pt x="102" y="430"/>
                    <a:pt x="157" y="465"/>
                    <a:pt x="215" y="465"/>
                  </a:cubicBezTo>
                  <a:cubicBezTo>
                    <a:pt x="234" y="465"/>
                    <a:pt x="254" y="461"/>
                    <a:pt x="273" y="453"/>
                  </a:cubicBezTo>
                  <a:cubicBezTo>
                    <a:pt x="370" y="399"/>
                    <a:pt x="424" y="290"/>
                    <a:pt x="394" y="181"/>
                  </a:cubicBezTo>
                  <a:cubicBezTo>
                    <a:pt x="346" y="120"/>
                    <a:pt x="297" y="60"/>
                    <a:pt x="243" y="12"/>
                  </a:cubicBezTo>
                  <a:cubicBezTo>
                    <a:pt x="228" y="4"/>
                    <a:pt x="212" y="1"/>
                    <a:pt x="196" y="1"/>
                  </a:cubicBezTo>
                  <a:close/>
                </a:path>
              </a:pathLst>
            </a:cu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97" name="Google Shape;797;p1"/>
            <p:cNvSpPr/>
            <p:nvPr/>
          </p:nvSpPr>
          <p:spPr>
            <a:xfrm>
              <a:off x="3756225" y="4138048"/>
              <a:ext cx="39130" cy="37608"/>
            </a:xfrm>
            <a:custGeom>
              <a:avLst/>
              <a:gdLst/>
              <a:ahLst/>
              <a:cxnLst/>
              <a:rect l="l" t="t" r="r" b="b"/>
              <a:pathLst>
                <a:path w="437" h="420" extrusionOk="0">
                  <a:moveTo>
                    <a:pt x="225" y="0"/>
                  </a:moveTo>
                  <a:cubicBezTo>
                    <a:pt x="205" y="0"/>
                    <a:pt x="184" y="4"/>
                    <a:pt x="164" y="11"/>
                  </a:cubicBezTo>
                  <a:cubicBezTo>
                    <a:pt x="55" y="47"/>
                    <a:pt x="0" y="156"/>
                    <a:pt x="25" y="265"/>
                  </a:cubicBezTo>
                  <a:cubicBezTo>
                    <a:pt x="41" y="357"/>
                    <a:pt x="124" y="420"/>
                    <a:pt x="210" y="420"/>
                  </a:cubicBezTo>
                  <a:cubicBezTo>
                    <a:pt x="221" y="420"/>
                    <a:pt x="232" y="419"/>
                    <a:pt x="242" y="417"/>
                  </a:cubicBezTo>
                  <a:cubicBezTo>
                    <a:pt x="364" y="386"/>
                    <a:pt x="436" y="265"/>
                    <a:pt x="406" y="144"/>
                  </a:cubicBezTo>
                  <a:cubicBezTo>
                    <a:pt x="386" y="57"/>
                    <a:pt x="309" y="0"/>
                    <a:pt x="225" y="0"/>
                  </a:cubicBezTo>
                  <a:close/>
                </a:path>
              </a:pathLst>
            </a:cu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98" name="Google Shape;798;p1"/>
            <p:cNvSpPr/>
            <p:nvPr/>
          </p:nvSpPr>
          <p:spPr>
            <a:xfrm>
              <a:off x="3712797" y="4049938"/>
              <a:ext cx="37518" cy="38861"/>
            </a:xfrm>
            <a:custGeom>
              <a:avLst/>
              <a:gdLst/>
              <a:ahLst/>
              <a:cxnLst/>
              <a:rect l="l" t="t" r="r" b="b"/>
              <a:pathLst>
                <a:path w="419" h="434" extrusionOk="0">
                  <a:moveTo>
                    <a:pt x="204" y="1"/>
                  </a:moveTo>
                  <a:cubicBezTo>
                    <a:pt x="197" y="1"/>
                    <a:pt x="190" y="1"/>
                    <a:pt x="183" y="2"/>
                  </a:cubicBezTo>
                  <a:cubicBezTo>
                    <a:pt x="74" y="26"/>
                    <a:pt x="1" y="172"/>
                    <a:pt x="31" y="299"/>
                  </a:cubicBezTo>
                  <a:cubicBezTo>
                    <a:pt x="41" y="379"/>
                    <a:pt x="109" y="434"/>
                    <a:pt x="186" y="434"/>
                  </a:cubicBezTo>
                  <a:cubicBezTo>
                    <a:pt x="203" y="434"/>
                    <a:pt x="220" y="431"/>
                    <a:pt x="237" y="426"/>
                  </a:cubicBezTo>
                  <a:cubicBezTo>
                    <a:pt x="352" y="396"/>
                    <a:pt x="419" y="281"/>
                    <a:pt x="394" y="166"/>
                  </a:cubicBezTo>
                  <a:cubicBezTo>
                    <a:pt x="378" y="70"/>
                    <a:pt x="293" y="1"/>
                    <a:pt x="204" y="1"/>
                  </a:cubicBezTo>
                  <a:close/>
                </a:path>
              </a:pathLst>
            </a:cu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99" name="Google Shape;799;p1"/>
            <p:cNvSpPr/>
            <p:nvPr/>
          </p:nvSpPr>
          <p:spPr>
            <a:xfrm>
              <a:off x="3787117" y="3926100"/>
              <a:ext cx="39667" cy="36444"/>
            </a:xfrm>
            <a:custGeom>
              <a:avLst/>
              <a:gdLst/>
              <a:ahLst/>
              <a:cxnLst/>
              <a:rect l="l" t="t" r="r" b="b"/>
              <a:pathLst>
                <a:path w="443" h="407" extrusionOk="0">
                  <a:moveTo>
                    <a:pt x="187" y="0"/>
                  </a:moveTo>
                  <a:cubicBezTo>
                    <a:pt x="174" y="0"/>
                    <a:pt x="162" y="2"/>
                    <a:pt x="152" y="5"/>
                  </a:cubicBezTo>
                  <a:cubicBezTo>
                    <a:pt x="49" y="53"/>
                    <a:pt x="0" y="162"/>
                    <a:pt x="19" y="271"/>
                  </a:cubicBezTo>
                  <a:cubicBezTo>
                    <a:pt x="29" y="351"/>
                    <a:pt x="100" y="406"/>
                    <a:pt x="176" y="406"/>
                  </a:cubicBezTo>
                  <a:cubicBezTo>
                    <a:pt x="192" y="406"/>
                    <a:pt x="208" y="403"/>
                    <a:pt x="224" y="398"/>
                  </a:cubicBezTo>
                  <a:cubicBezTo>
                    <a:pt x="345" y="368"/>
                    <a:pt x="442" y="235"/>
                    <a:pt x="412" y="138"/>
                  </a:cubicBezTo>
                  <a:cubicBezTo>
                    <a:pt x="396" y="69"/>
                    <a:pt x="274" y="0"/>
                    <a:pt x="187" y="0"/>
                  </a:cubicBezTo>
                  <a:close/>
                </a:path>
              </a:pathLst>
            </a:cu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00" name="Google Shape;800;p1"/>
            <p:cNvSpPr/>
            <p:nvPr/>
          </p:nvSpPr>
          <p:spPr>
            <a:xfrm>
              <a:off x="3484642" y="4235202"/>
              <a:ext cx="37429" cy="39130"/>
            </a:xfrm>
            <a:custGeom>
              <a:avLst/>
              <a:gdLst/>
              <a:ahLst/>
              <a:cxnLst/>
              <a:rect l="l" t="t" r="r" b="b"/>
              <a:pathLst>
                <a:path w="418" h="437" extrusionOk="0">
                  <a:moveTo>
                    <a:pt x="170" y="0"/>
                  </a:moveTo>
                  <a:cubicBezTo>
                    <a:pt x="161" y="0"/>
                    <a:pt x="153" y="1"/>
                    <a:pt x="145" y="4"/>
                  </a:cubicBezTo>
                  <a:cubicBezTo>
                    <a:pt x="67" y="28"/>
                    <a:pt x="0" y="191"/>
                    <a:pt x="36" y="300"/>
                  </a:cubicBezTo>
                  <a:cubicBezTo>
                    <a:pt x="58" y="380"/>
                    <a:pt x="131" y="437"/>
                    <a:pt x="214" y="437"/>
                  </a:cubicBezTo>
                  <a:cubicBezTo>
                    <a:pt x="225" y="437"/>
                    <a:pt x="237" y="436"/>
                    <a:pt x="248" y="434"/>
                  </a:cubicBezTo>
                  <a:cubicBezTo>
                    <a:pt x="351" y="397"/>
                    <a:pt x="418" y="294"/>
                    <a:pt x="400" y="185"/>
                  </a:cubicBezTo>
                  <a:cubicBezTo>
                    <a:pt x="378" y="103"/>
                    <a:pt x="256" y="0"/>
                    <a:pt x="170" y="0"/>
                  </a:cubicBezTo>
                  <a:close/>
                </a:path>
              </a:pathLst>
            </a:cu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01" name="Google Shape;801;p1"/>
            <p:cNvSpPr/>
            <p:nvPr/>
          </p:nvSpPr>
          <p:spPr>
            <a:xfrm>
              <a:off x="3883107" y="4106350"/>
              <a:ext cx="35817" cy="39936"/>
            </a:xfrm>
            <a:custGeom>
              <a:avLst/>
              <a:gdLst/>
              <a:ahLst/>
              <a:cxnLst/>
              <a:rect l="l" t="t" r="r" b="b"/>
              <a:pathLst>
                <a:path w="400" h="446" extrusionOk="0">
                  <a:moveTo>
                    <a:pt x="198" y="0"/>
                  </a:moveTo>
                  <a:cubicBezTo>
                    <a:pt x="191" y="0"/>
                    <a:pt x="183" y="1"/>
                    <a:pt x="176" y="2"/>
                  </a:cubicBezTo>
                  <a:cubicBezTo>
                    <a:pt x="85" y="20"/>
                    <a:pt x="0" y="201"/>
                    <a:pt x="24" y="323"/>
                  </a:cubicBezTo>
                  <a:cubicBezTo>
                    <a:pt x="41" y="399"/>
                    <a:pt x="106" y="446"/>
                    <a:pt x="176" y="446"/>
                  </a:cubicBezTo>
                  <a:cubicBezTo>
                    <a:pt x="184" y="446"/>
                    <a:pt x="192" y="445"/>
                    <a:pt x="200" y="444"/>
                  </a:cubicBezTo>
                  <a:cubicBezTo>
                    <a:pt x="309" y="426"/>
                    <a:pt x="400" y="268"/>
                    <a:pt x="375" y="153"/>
                  </a:cubicBezTo>
                  <a:cubicBezTo>
                    <a:pt x="364" y="64"/>
                    <a:pt x="286" y="0"/>
                    <a:pt x="198" y="0"/>
                  </a:cubicBezTo>
                  <a:close/>
                </a:path>
              </a:pathLst>
            </a:cu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02" name="Google Shape;802;p1"/>
            <p:cNvSpPr/>
            <p:nvPr/>
          </p:nvSpPr>
          <p:spPr>
            <a:xfrm>
              <a:off x="3540964" y="4247200"/>
              <a:ext cx="37518" cy="36354"/>
            </a:xfrm>
            <a:custGeom>
              <a:avLst/>
              <a:gdLst/>
              <a:ahLst/>
              <a:cxnLst/>
              <a:rect l="l" t="t" r="r" b="b"/>
              <a:pathLst>
                <a:path w="419" h="406" extrusionOk="0">
                  <a:moveTo>
                    <a:pt x="214" y="0"/>
                  </a:moveTo>
                  <a:cubicBezTo>
                    <a:pt x="204" y="0"/>
                    <a:pt x="193" y="1"/>
                    <a:pt x="182" y="3"/>
                  </a:cubicBezTo>
                  <a:cubicBezTo>
                    <a:pt x="67" y="21"/>
                    <a:pt x="1" y="136"/>
                    <a:pt x="37" y="245"/>
                  </a:cubicBezTo>
                  <a:cubicBezTo>
                    <a:pt x="53" y="342"/>
                    <a:pt x="136" y="405"/>
                    <a:pt x="231" y="405"/>
                  </a:cubicBezTo>
                  <a:cubicBezTo>
                    <a:pt x="243" y="405"/>
                    <a:pt x="255" y="404"/>
                    <a:pt x="267" y="402"/>
                  </a:cubicBezTo>
                  <a:cubicBezTo>
                    <a:pt x="364" y="366"/>
                    <a:pt x="418" y="263"/>
                    <a:pt x="394" y="160"/>
                  </a:cubicBezTo>
                  <a:cubicBezTo>
                    <a:pt x="383" y="68"/>
                    <a:pt x="304" y="0"/>
                    <a:pt x="214" y="0"/>
                  </a:cubicBezTo>
                  <a:close/>
                </a:path>
              </a:pathLst>
            </a:cu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03" name="Google Shape;803;p1"/>
            <p:cNvSpPr/>
            <p:nvPr/>
          </p:nvSpPr>
          <p:spPr>
            <a:xfrm>
              <a:off x="3427156" y="4243529"/>
              <a:ext cx="34205" cy="37876"/>
            </a:xfrm>
            <a:custGeom>
              <a:avLst/>
              <a:gdLst/>
              <a:ahLst/>
              <a:cxnLst/>
              <a:rect l="l" t="t" r="r" b="b"/>
              <a:pathLst>
                <a:path w="382" h="423" extrusionOk="0">
                  <a:moveTo>
                    <a:pt x="180" y="0"/>
                  </a:moveTo>
                  <a:cubicBezTo>
                    <a:pt x="173" y="0"/>
                    <a:pt x="165" y="1"/>
                    <a:pt x="158" y="1"/>
                  </a:cubicBezTo>
                  <a:cubicBezTo>
                    <a:pt x="55" y="38"/>
                    <a:pt x="0" y="147"/>
                    <a:pt x="37" y="250"/>
                  </a:cubicBezTo>
                  <a:cubicBezTo>
                    <a:pt x="64" y="358"/>
                    <a:pt x="119" y="422"/>
                    <a:pt x="191" y="422"/>
                  </a:cubicBezTo>
                  <a:cubicBezTo>
                    <a:pt x="200" y="422"/>
                    <a:pt x="209" y="421"/>
                    <a:pt x="218" y="419"/>
                  </a:cubicBezTo>
                  <a:cubicBezTo>
                    <a:pt x="315" y="401"/>
                    <a:pt x="382" y="268"/>
                    <a:pt x="351" y="153"/>
                  </a:cubicBezTo>
                  <a:cubicBezTo>
                    <a:pt x="346" y="64"/>
                    <a:pt x="268" y="0"/>
                    <a:pt x="180" y="0"/>
                  </a:cubicBezTo>
                  <a:close/>
                </a:path>
              </a:pathLst>
            </a:cu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04" name="Google Shape;804;p1"/>
            <p:cNvSpPr/>
            <p:nvPr/>
          </p:nvSpPr>
          <p:spPr>
            <a:xfrm>
              <a:off x="3526369" y="4372292"/>
              <a:ext cx="31519" cy="36892"/>
            </a:xfrm>
            <a:custGeom>
              <a:avLst/>
              <a:gdLst/>
              <a:ahLst/>
              <a:cxnLst/>
              <a:rect l="l" t="t" r="r" b="b"/>
              <a:pathLst>
                <a:path w="352" h="412" extrusionOk="0">
                  <a:moveTo>
                    <a:pt x="184" y="1"/>
                  </a:moveTo>
                  <a:cubicBezTo>
                    <a:pt x="173" y="1"/>
                    <a:pt x="163" y="2"/>
                    <a:pt x="152" y="4"/>
                  </a:cubicBezTo>
                  <a:cubicBezTo>
                    <a:pt x="49" y="23"/>
                    <a:pt x="0" y="138"/>
                    <a:pt x="30" y="271"/>
                  </a:cubicBezTo>
                  <a:cubicBezTo>
                    <a:pt x="47" y="359"/>
                    <a:pt x="103" y="412"/>
                    <a:pt x="172" y="412"/>
                  </a:cubicBezTo>
                  <a:cubicBezTo>
                    <a:pt x="180" y="412"/>
                    <a:pt x="187" y="411"/>
                    <a:pt x="194" y="410"/>
                  </a:cubicBezTo>
                  <a:cubicBezTo>
                    <a:pt x="291" y="392"/>
                    <a:pt x="351" y="253"/>
                    <a:pt x="327" y="132"/>
                  </a:cubicBezTo>
                  <a:cubicBezTo>
                    <a:pt x="317" y="52"/>
                    <a:pt x="256" y="1"/>
                    <a:pt x="184" y="1"/>
                  </a:cubicBezTo>
                  <a:close/>
                </a:path>
              </a:pathLst>
            </a:cu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05" name="Google Shape;805;p1"/>
            <p:cNvSpPr/>
            <p:nvPr/>
          </p:nvSpPr>
          <p:spPr>
            <a:xfrm>
              <a:off x="3425544" y="3937830"/>
              <a:ext cx="600741" cy="612023"/>
            </a:xfrm>
            <a:custGeom>
              <a:avLst/>
              <a:gdLst/>
              <a:ahLst/>
              <a:cxnLst/>
              <a:rect l="l" t="t" r="r" b="b"/>
              <a:pathLst>
                <a:path w="6709" h="6835" extrusionOk="0">
                  <a:moveTo>
                    <a:pt x="5556" y="3889"/>
                  </a:moveTo>
                  <a:cubicBezTo>
                    <a:pt x="5567" y="3889"/>
                    <a:pt x="5579" y="3891"/>
                    <a:pt x="5588" y="3894"/>
                  </a:cubicBezTo>
                  <a:cubicBezTo>
                    <a:pt x="5788" y="3942"/>
                    <a:pt x="5994" y="3997"/>
                    <a:pt x="6194" y="4051"/>
                  </a:cubicBezTo>
                  <a:cubicBezTo>
                    <a:pt x="6200" y="4051"/>
                    <a:pt x="6212" y="4063"/>
                    <a:pt x="6242" y="4081"/>
                  </a:cubicBezTo>
                  <a:lnTo>
                    <a:pt x="5201" y="4305"/>
                  </a:lnTo>
                  <a:cubicBezTo>
                    <a:pt x="5328" y="4148"/>
                    <a:pt x="5425" y="4021"/>
                    <a:pt x="5528" y="3894"/>
                  </a:cubicBezTo>
                  <a:cubicBezTo>
                    <a:pt x="5534" y="3891"/>
                    <a:pt x="5544" y="3889"/>
                    <a:pt x="5556" y="3889"/>
                  </a:cubicBezTo>
                  <a:close/>
                  <a:moveTo>
                    <a:pt x="4172" y="1"/>
                  </a:moveTo>
                  <a:cubicBezTo>
                    <a:pt x="4141" y="1"/>
                    <a:pt x="4093" y="67"/>
                    <a:pt x="4069" y="98"/>
                  </a:cubicBezTo>
                  <a:cubicBezTo>
                    <a:pt x="4050" y="122"/>
                    <a:pt x="4057" y="164"/>
                    <a:pt x="4044" y="201"/>
                  </a:cubicBezTo>
                  <a:cubicBezTo>
                    <a:pt x="4014" y="285"/>
                    <a:pt x="3984" y="364"/>
                    <a:pt x="3954" y="449"/>
                  </a:cubicBezTo>
                  <a:cubicBezTo>
                    <a:pt x="3905" y="352"/>
                    <a:pt x="3863" y="255"/>
                    <a:pt x="3833" y="152"/>
                  </a:cubicBezTo>
                  <a:cubicBezTo>
                    <a:pt x="3811" y="93"/>
                    <a:pt x="3809" y="2"/>
                    <a:pt x="3734" y="2"/>
                  </a:cubicBezTo>
                  <a:cubicBezTo>
                    <a:pt x="3723" y="2"/>
                    <a:pt x="3712" y="3"/>
                    <a:pt x="3699" y="7"/>
                  </a:cubicBezTo>
                  <a:cubicBezTo>
                    <a:pt x="3596" y="37"/>
                    <a:pt x="3651" y="134"/>
                    <a:pt x="3669" y="201"/>
                  </a:cubicBezTo>
                  <a:cubicBezTo>
                    <a:pt x="3711" y="334"/>
                    <a:pt x="3754" y="473"/>
                    <a:pt x="3802" y="630"/>
                  </a:cubicBezTo>
                  <a:cubicBezTo>
                    <a:pt x="3711" y="600"/>
                    <a:pt x="3639" y="576"/>
                    <a:pt x="3572" y="558"/>
                  </a:cubicBezTo>
                  <a:cubicBezTo>
                    <a:pt x="3500" y="534"/>
                    <a:pt x="3427" y="515"/>
                    <a:pt x="3354" y="509"/>
                  </a:cubicBezTo>
                  <a:cubicBezTo>
                    <a:pt x="3352" y="509"/>
                    <a:pt x="3349" y="509"/>
                    <a:pt x="3347" y="509"/>
                  </a:cubicBezTo>
                  <a:cubicBezTo>
                    <a:pt x="3308" y="509"/>
                    <a:pt x="3273" y="553"/>
                    <a:pt x="3239" y="576"/>
                  </a:cubicBezTo>
                  <a:cubicBezTo>
                    <a:pt x="3269" y="606"/>
                    <a:pt x="3294" y="655"/>
                    <a:pt x="3330" y="667"/>
                  </a:cubicBezTo>
                  <a:cubicBezTo>
                    <a:pt x="3493" y="721"/>
                    <a:pt x="3657" y="764"/>
                    <a:pt x="3820" y="812"/>
                  </a:cubicBezTo>
                  <a:cubicBezTo>
                    <a:pt x="3845" y="818"/>
                    <a:pt x="3869" y="830"/>
                    <a:pt x="3887" y="854"/>
                  </a:cubicBezTo>
                  <a:cubicBezTo>
                    <a:pt x="3966" y="1030"/>
                    <a:pt x="4044" y="1212"/>
                    <a:pt x="4123" y="1399"/>
                  </a:cubicBezTo>
                  <a:cubicBezTo>
                    <a:pt x="3960" y="1381"/>
                    <a:pt x="3808" y="1351"/>
                    <a:pt x="3657" y="1345"/>
                  </a:cubicBezTo>
                  <a:cubicBezTo>
                    <a:pt x="3609" y="1345"/>
                    <a:pt x="3566" y="1375"/>
                    <a:pt x="3542" y="1418"/>
                  </a:cubicBezTo>
                  <a:cubicBezTo>
                    <a:pt x="3524" y="1478"/>
                    <a:pt x="3584" y="1502"/>
                    <a:pt x="3639" y="1508"/>
                  </a:cubicBezTo>
                  <a:cubicBezTo>
                    <a:pt x="3772" y="1526"/>
                    <a:pt x="3905" y="1545"/>
                    <a:pt x="4044" y="1563"/>
                  </a:cubicBezTo>
                  <a:cubicBezTo>
                    <a:pt x="4172" y="1563"/>
                    <a:pt x="4287" y="1642"/>
                    <a:pt x="4341" y="1757"/>
                  </a:cubicBezTo>
                  <a:cubicBezTo>
                    <a:pt x="4408" y="1878"/>
                    <a:pt x="4480" y="1993"/>
                    <a:pt x="4565" y="2108"/>
                  </a:cubicBezTo>
                  <a:cubicBezTo>
                    <a:pt x="4583" y="2138"/>
                    <a:pt x="4595" y="2162"/>
                    <a:pt x="4620" y="2211"/>
                  </a:cubicBezTo>
                  <a:cubicBezTo>
                    <a:pt x="4432" y="2223"/>
                    <a:pt x="4262" y="2229"/>
                    <a:pt x="4093" y="2241"/>
                  </a:cubicBezTo>
                  <a:cubicBezTo>
                    <a:pt x="4057" y="2241"/>
                    <a:pt x="4020" y="2289"/>
                    <a:pt x="3990" y="2320"/>
                  </a:cubicBezTo>
                  <a:cubicBezTo>
                    <a:pt x="4014" y="2350"/>
                    <a:pt x="4044" y="2380"/>
                    <a:pt x="4081" y="2404"/>
                  </a:cubicBezTo>
                  <a:cubicBezTo>
                    <a:pt x="4098" y="2411"/>
                    <a:pt x="4118" y="2414"/>
                    <a:pt x="4139" y="2414"/>
                  </a:cubicBezTo>
                  <a:cubicBezTo>
                    <a:pt x="4154" y="2414"/>
                    <a:pt x="4169" y="2413"/>
                    <a:pt x="4184" y="2410"/>
                  </a:cubicBezTo>
                  <a:cubicBezTo>
                    <a:pt x="4335" y="2398"/>
                    <a:pt x="4486" y="2380"/>
                    <a:pt x="4638" y="2380"/>
                  </a:cubicBezTo>
                  <a:cubicBezTo>
                    <a:pt x="4644" y="2379"/>
                    <a:pt x="4650" y="2379"/>
                    <a:pt x="4656" y="2379"/>
                  </a:cubicBezTo>
                  <a:cubicBezTo>
                    <a:pt x="4697" y="2379"/>
                    <a:pt x="4733" y="2396"/>
                    <a:pt x="4765" y="2423"/>
                  </a:cubicBezTo>
                  <a:cubicBezTo>
                    <a:pt x="4904" y="2586"/>
                    <a:pt x="5031" y="2749"/>
                    <a:pt x="5158" y="2913"/>
                  </a:cubicBezTo>
                  <a:cubicBezTo>
                    <a:pt x="5177" y="2937"/>
                    <a:pt x="5189" y="2961"/>
                    <a:pt x="5207" y="2992"/>
                  </a:cubicBezTo>
                  <a:cubicBezTo>
                    <a:pt x="5037" y="3016"/>
                    <a:pt x="4886" y="3034"/>
                    <a:pt x="4735" y="3064"/>
                  </a:cubicBezTo>
                  <a:cubicBezTo>
                    <a:pt x="4698" y="3076"/>
                    <a:pt x="4662" y="3113"/>
                    <a:pt x="4626" y="3143"/>
                  </a:cubicBezTo>
                  <a:cubicBezTo>
                    <a:pt x="4662" y="3173"/>
                    <a:pt x="4698" y="3204"/>
                    <a:pt x="4741" y="3228"/>
                  </a:cubicBezTo>
                  <a:cubicBezTo>
                    <a:pt x="4756" y="3234"/>
                    <a:pt x="4771" y="3237"/>
                    <a:pt x="4786" y="3237"/>
                  </a:cubicBezTo>
                  <a:cubicBezTo>
                    <a:pt x="4801" y="3237"/>
                    <a:pt x="4816" y="3234"/>
                    <a:pt x="4832" y="3228"/>
                  </a:cubicBezTo>
                  <a:cubicBezTo>
                    <a:pt x="4977" y="3204"/>
                    <a:pt x="5122" y="3179"/>
                    <a:pt x="5261" y="3143"/>
                  </a:cubicBezTo>
                  <a:cubicBezTo>
                    <a:pt x="5273" y="3140"/>
                    <a:pt x="5286" y="3138"/>
                    <a:pt x="5299" y="3138"/>
                  </a:cubicBezTo>
                  <a:cubicBezTo>
                    <a:pt x="5338" y="3138"/>
                    <a:pt x="5378" y="3152"/>
                    <a:pt x="5401" y="3179"/>
                  </a:cubicBezTo>
                  <a:cubicBezTo>
                    <a:pt x="5625" y="3379"/>
                    <a:pt x="5849" y="3579"/>
                    <a:pt x="6073" y="3779"/>
                  </a:cubicBezTo>
                  <a:cubicBezTo>
                    <a:pt x="6097" y="3797"/>
                    <a:pt x="6115" y="3815"/>
                    <a:pt x="6145" y="3845"/>
                  </a:cubicBezTo>
                  <a:cubicBezTo>
                    <a:pt x="6139" y="3848"/>
                    <a:pt x="6132" y="3850"/>
                    <a:pt x="6124" y="3850"/>
                  </a:cubicBezTo>
                  <a:cubicBezTo>
                    <a:pt x="6117" y="3850"/>
                    <a:pt x="6109" y="3848"/>
                    <a:pt x="6103" y="3845"/>
                  </a:cubicBezTo>
                  <a:cubicBezTo>
                    <a:pt x="5558" y="3724"/>
                    <a:pt x="5025" y="3549"/>
                    <a:pt x="4511" y="3331"/>
                  </a:cubicBezTo>
                  <a:cubicBezTo>
                    <a:pt x="4444" y="3300"/>
                    <a:pt x="4432" y="3252"/>
                    <a:pt x="4426" y="3185"/>
                  </a:cubicBezTo>
                  <a:cubicBezTo>
                    <a:pt x="4402" y="3034"/>
                    <a:pt x="4377" y="2877"/>
                    <a:pt x="4347" y="2725"/>
                  </a:cubicBezTo>
                  <a:cubicBezTo>
                    <a:pt x="4330" y="2653"/>
                    <a:pt x="4293" y="2591"/>
                    <a:pt x="4207" y="2591"/>
                  </a:cubicBezTo>
                  <a:cubicBezTo>
                    <a:pt x="4200" y="2591"/>
                    <a:pt x="4192" y="2591"/>
                    <a:pt x="4184" y="2592"/>
                  </a:cubicBezTo>
                  <a:cubicBezTo>
                    <a:pt x="4081" y="2604"/>
                    <a:pt x="4063" y="2689"/>
                    <a:pt x="4063" y="2774"/>
                  </a:cubicBezTo>
                  <a:cubicBezTo>
                    <a:pt x="4063" y="2822"/>
                    <a:pt x="4069" y="2871"/>
                    <a:pt x="4081" y="2913"/>
                  </a:cubicBezTo>
                  <a:cubicBezTo>
                    <a:pt x="4105" y="2998"/>
                    <a:pt x="4129" y="3076"/>
                    <a:pt x="4166" y="3179"/>
                  </a:cubicBezTo>
                  <a:cubicBezTo>
                    <a:pt x="4020" y="3113"/>
                    <a:pt x="3893" y="3046"/>
                    <a:pt x="3778" y="2998"/>
                  </a:cubicBezTo>
                  <a:cubicBezTo>
                    <a:pt x="3669" y="2949"/>
                    <a:pt x="3645" y="2852"/>
                    <a:pt x="3645" y="2749"/>
                  </a:cubicBezTo>
                  <a:cubicBezTo>
                    <a:pt x="3645" y="2592"/>
                    <a:pt x="3645" y="2429"/>
                    <a:pt x="3633" y="2271"/>
                  </a:cubicBezTo>
                  <a:cubicBezTo>
                    <a:pt x="3609" y="2132"/>
                    <a:pt x="3572" y="1993"/>
                    <a:pt x="3518" y="1866"/>
                  </a:cubicBezTo>
                  <a:cubicBezTo>
                    <a:pt x="3487" y="1811"/>
                    <a:pt x="3427" y="1781"/>
                    <a:pt x="3366" y="1775"/>
                  </a:cubicBezTo>
                  <a:cubicBezTo>
                    <a:pt x="3306" y="1799"/>
                    <a:pt x="3257" y="1841"/>
                    <a:pt x="3233" y="1902"/>
                  </a:cubicBezTo>
                  <a:cubicBezTo>
                    <a:pt x="3203" y="1975"/>
                    <a:pt x="3197" y="2047"/>
                    <a:pt x="3203" y="2120"/>
                  </a:cubicBezTo>
                  <a:cubicBezTo>
                    <a:pt x="3239" y="2326"/>
                    <a:pt x="3282" y="2519"/>
                    <a:pt x="3312" y="2689"/>
                  </a:cubicBezTo>
                  <a:cubicBezTo>
                    <a:pt x="3203" y="2628"/>
                    <a:pt x="3070" y="2556"/>
                    <a:pt x="2930" y="2483"/>
                  </a:cubicBezTo>
                  <a:cubicBezTo>
                    <a:pt x="2821" y="2429"/>
                    <a:pt x="2803" y="2356"/>
                    <a:pt x="2834" y="2241"/>
                  </a:cubicBezTo>
                  <a:cubicBezTo>
                    <a:pt x="2912" y="1914"/>
                    <a:pt x="2894" y="1569"/>
                    <a:pt x="2767" y="1254"/>
                  </a:cubicBezTo>
                  <a:cubicBezTo>
                    <a:pt x="2738" y="1179"/>
                    <a:pt x="2710" y="1078"/>
                    <a:pt x="2603" y="1078"/>
                  </a:cubicBezTo>
                  <a:cubicBezTo>
                    <a:pt x="2598" y="1078"/>
                    <a:pt x="2592" y="1078"/>
                    <a:pt x="2585" y="1078"/>
                  </a:cubicBezTo>
                  <a:cubicBezTo>
                    <a:pt x="2464" y="1085"/>
                    <a:pt x="2452" y="1193"/>
                    <a:pt x="2434" y="1284"/>
                  </a:cubicBezTo>
                  <a:cubicBezTo>
                    <a:pt x="2379" y="1581"/>
                    <a:pt x="2398" y="1884"/>
                    <a:pt x="2476" y="2168"/>
                  </a:cubicBezTo>
                  <a:lnTo>
                    <a:pt x="1992" y="1775"/>
                  </a:lnTo>
                  <a:cubicBezTo>
                    <a:pt x="2198" y="1484"/>
                    <a:pt x="2270" y="1127"/>
                    <a:pt x="2192" y="782"/>
                  </a:cubicBezTo>
                  <a:cubicBezTo>
                    <a:pt x="2186" y="703"/>
                    <a:pt x="2125" y="630"/>
                    <a:pt x="2040" y="612"/>
                  </a:cubicBezTo>
                  <a:cubicBezTo>
                    <a:pt x="2028" y="610"/>
                    <a:pt x="2016" y="608"/>
                    <a:pt x="2004" y="608"/>
                  </a:cubicBezTo>
                  <a:cubicBezTo>
                    <a:pt x="1931" y="608"/>
                    <a:pt x="1860" y="654"/>
                    <a:pt x="1829" y="721"/>
                  </a:cubicBezTo>
                  <a:cubicBezTo>
                    <a:pt x="1774" y="854"/>
                    <a:pt x="1732" y="988"/>
                    <a:pt x="1701" y="1127"/>
                  </a:cubicBezTo>
                  <a:cubicBezTo>
                    <a:pt x="1695" y="1254"/>
                    <a:pt x="1695" y="1387"/>
                    <a:pt x="1707" y="1514"/>
                  </a:cubicBezTo>
                  <a:cubicBezTo>
                    <a:pt x="1605" y="1411"/>
                    <a:pt x="1514" y="1321"/>
                    <a:pt x="1423" y="1230"/>
                  </a:cubicBezTo>
                  <a:cubicBezTo>
                    <a:pt x="1399" y="1200"/>
                    <a:pt x="1387" y="1169"/>
                    <a:pt x="1380" y="1133"/>
                  </a:cubicBezTo>
                  <a:cubicBezTo>
                    <a:pt x="1302" y="764"/>
                    <a:pt x="1102" y="467"/>
                    <a:pt x="872" y="182"/>
                  </a:cubicBezTo>
                  <a:cubicBezTo>
                    <a:pt x="848" y="158"/>
                    <a:pt x="823" y="134"/>
                    <a:pt x="793" y="116"/>
                  </a:cubicBezTo>
                  <a:cubicBezTo>
                    <a:pt x="766" y="89"/>
                    <a:pt x="733" y="77"/>
                    <a:pt x="701" y="77"/>
                  </a:cubicBezTo>
                  <a:cubicBezTo>
                    <a:pt x="637" y="77"/>
                    <a:pt x="575" y="123"/>
                    <a:pt x="563" y="195"/>
                  </a:cubicBezTo>
                  <a:cubicBezTo>
                    <a:pt x="557" y="225"/>
                    <a:pt x="551" y="261"/>
                    <a:pt x="545" y="297"/>
                  </a:cubicBezTo>
                  <a:cubicBezTo>
                    <a:pt x="509" y="679"/>
                    <a:pt x="739" y="909"/>
                    <a:pt x="993" y="1133"/>
                  </a:cubicBezTo>
                  <a:lnTo>
                    <a:pt x="1635" y="1684"/>
                  </a:lnTo>
                  <a:lnTo>
                    <a:pt x="1635" y="1702"/>
                  </a:lnTo>
                  <a:cubicBezTo>
                    <a:pt x="1344" y="1714"/>
                    <a:pt x="1072" y="1872"/>
                    <a:pt x="914" y="2126"/>
                  </a:cubicBezTo>
                  <a:cubicBezTo>
                    <a:pt x="823" y="2253"/>
                    <a:pt x="823" y="2392"/>
                    <a:pt x="890" y="2453"/>
                  </a:cubicBezTo>
                  <a:cubicBezTo>
                    <a:pt x="937" y="2494"/>
                    <a:pt x="985" y="2509"/>
                    <a:pt x="1034" y="2509"/>
                  </a:cubicBezTo>
                  <a:cubicBezTo>
                    <a:pt x="1092" y="2509"/>
                    <a:pt x="1152" y="2488"/>
                    <a:pt x="1211" y="2465"/>
                  </a:cubicBezTo>
                  <a:cubicBezTo>
                    <a:pt x="1477" y="2338"/>
                    <a:pt x="1713" y="2150"/>
                    <a:pt x="1895" y="1914"/>
                  </a:cubicBezTo>
                  <a:lnTo>
                    <a:pt x="2386" y="2320"/>
                  </a:lnTo>
                  <a:cubicBezTo>
                    <a:pt x="2222" y="2465"/>
                    <a:pt x="2065" y="2598"/>
                    <a:pt x="1913" y="2749"/>
                  </a:cubicBezTo>
                  <a:cubicBezTo>
                    <a:pt x="1816" y="2846"/>
                    <a:pt x="1762" y="2973"/>
                    <a:pt x="1762" y="3107"/>
                  </a:cubicBezTo>
                  <a:cubicBezTo>
                    <a:pt x="1752" y="3195"/>
                    <a:pt x="1822" y="3270"/>
                    <a:pt x="1907" y="3270"/>
                  </a:cubicBezTo>
                  <a:cubicBezTo>
                    <a:pt x="1921" y="3270"/>
                    <a:pt x="1935" y="3268"/>
                    <a:pt x="1950" y="3264"/>
                  </a:cubicBezTo>
                  <a:cubicBezTo>
                    <a:pt x="2004" y="3252"/>
                    <a:pt x="2059" y="3234"/>
                    <a:pt x="2107" y="3197"/>
                  </a:cubicBezTo>
                  <a:cubicBezTo>
                    <a:pt x="2234" y="3095"/>
                    <a:pt x="2355" y="2986"/>
                    <a:pt x="2464" y="2871"/>
                  </a:cubicBezTo>
                  <a:cubicBezTo>
                    <a:pt x="2561" y="2774"/>
                    <a:pt x="2634" y="2659"/>
                    <a:pt x="2719" y="2550"/>
                  </a:cubicBezTo>
                  <a:lnTo>
                    <a:pt x="3203" y="2865"/>
                  </a:lnTo>
                  <a:cubicBezTo>
                    <a:pt x="3070" y="2961"/>
                    <a:pt x="2936" y="3058"/>
                    <a:pt x="2809" y="3167"/>
                  </a:cubicBezTo>
                  <a:cubicBezTo>
                    <a:pt x="2725" y="3252"/>
                    <a:pt x="2652" y="3349"/>
                    <a:pt x="2603" y="3464"/>
                  </a:cubicBezTo>
                  <a:cubicBezTo>
                    <a:pt x="2542" y="3602"/>
                    <a:pt x="2615" y="3718"/>
                    <a:pt x="2741" y="3718"/>
                  </a:cubicBezTo>
                  <a:cubicBezTo>
                    <a:pt x="2764" y="3718"/>
                    <a:pt x="2789" y="3715"/>
                    <a:pt x="2815" y="3706"/>
                  </a:cubicBezTo>
                  <a:cubicBezTo>
                    <a:pt x="2930" y="3670"/>
                    <a:pt x="3039" y="3609"/>
                    <a:pt x="3124" y="3524"/>
                  </a:cubicBezTo>
                  <a:cubicBezTo>
                    <a:pt x="3282" y="3391"/>
                    <a:pt x="3415" y="3228"/>
                    <a:pt x="3560" y="3076"/>
                  </a:cubicBezTo>
                  <a:lnTo>
                    <a:pt x="4069" y="3337"/>
                  </a:lnTo>
                  <a:cubicBezTo>
                    <a:pt x="4050" y="3349"/>
                    <a:pt x="4026" y="3361"/>
                    <a:pt x="4008" y="3379"/>
                  </a:cubicBezTo>
                  <a:cubicBezTo>
                    <a:pt x="3899" y="3488"/>
                    <a:pt x="3790" y="3591"/>
                    <a:pt x="3693" y="3706"/>
                  </a:cubicBezTo>
                  <a:cubicBezTo>
                    <a:pt x="3669" y="3755"/>
                    <a:pt x="3669" y="3809"/>
                    <a:pt x="3693" y="3857"/>
                  </a:cubicBezTo>
                  <a:cubicBezTo>
                    <a:pt x="3730" y="3889"/>
                    <a:pt x="3781" y="3907"/>
                    <a:pt x="3830" y="3907"/>
                  </a:cubicBezTo>
                  <a:cubicBezTo>
                    <a:pt x="3837" y="3907"/>
                    <a:pt x="3844" y="3907"/>
                    <a:pt x="3851" y="3906"/>
                  </a:cubicBezTo>
                  <a:cubicBezTo>
                    <a:pt x="3911" y="3894"/>
                    <a:pt x="3966" y="3870"/>
                    <a:pt x="4014" y="3827"/>
                  </a:cubicBezTo>
                  <a:cubicBezTo>
                    <a:pt x="4141" y="3718"/>
                    <a:pt x="4268" y="3603"/>
                    <a:pt x="4408" y="3476"/>
                  </a:cubicBezTo>
                  <a:lnTo>
                    <a:pt x="5146" y="3761"/>
                  </a:lnTo>
                  <a:cubicBezTo>
                    <a:pt x="4983" y="3930"/>
                    <a:pt x="4795" y="4063"/>
                    <a:pt x="4771" y="4324"/>
                  </a:cubicBezTo>
                  <a:cubicBezTo>
                    <a:pt x="4686" y="4330"/>
                    <a:pt x="4607" y="4336"/>
                    <a:pt x="4523" y="4336"/>
                  </a:cubicBezTo>
                  <a:cubicBezTo>
                    <a:pt x="4178" y="4342"/>
                    <a:pt x="3839" y="4348"/>
                    <a:pt x="3493" y="4348"/>
                  </a:cubicBezTo>
                  <a:cubicBezTo>
                    <a:pt x="3457" y="4348"/>
                    <a:pt x="3421" y="4336"/>
                    <a:pt x="3391" y="4312"/>
                  </a:cubicBezTo>
                  <a:cubicBezTo>
                    <a:pt x="3312" y="4190"/>
                    <a:pt x="3245" y="4069"/>
                    <a:pt x="3173" y="3942"/>
                  </a:cubicBezTo>
                  <a:cubicBezTo>
                    <a:pt x="3148" y="3897"/>
                    <a:pt x="3135" y="3823"/>
                    <a:pt x="3080" y="3823"/>
                  </a:cubicBezTo>
                  <a:cubicBezTo>
                    <a:pt x="3068" y="3823"/>
                    <a:pt x="3055" y="3826"/>
                    <a:pt x="3039" y="3833"/>
                  </a:cubicBezTo>
                  <a:cubicBezTo>
                    <a:pt x="2949" y="3876"/>
                    <a:pt x="2991" y="3960"/>
                    <a:pt x="3021" y="4027"/>
                  </a:cubicBezTo>
                  <a:cubicBezTo>
                    <a:pt x="3058" y="4100"/>
                    <a:pt x="3094" y="4166"/>
                    <a:pt x="3136" y="4233"/>
                  </a:cubicBezTo>
                  <a:lnTo>
                    <a:pt x="3191" y="4324"/>
                  </a:lnTo>
                  <a:cubicBezTo>
                    <a:pt x="3052" y="4318"/>
                    <a:pt x="2930" y="4299"/>
                    <a:pt x="2815" y="4299"/>
                  </a:cubicBezTo>
                  <a:cubicBezTo>
                    <a:pt x="2811" y="4300"/>
                    <a:pt x="2806" y="4300"/>
                    <a:pt x="2801" y="4300"/>
                  </a:cubicBezTo>
                  <a:cubicBezTo>
                    <a:pt x="2723" y="4300"/>
                    <a:pt x="2656" y="4253"/>
                    <a:pt x="2628" y="4178"/>
                  </a:cubicBezTo>
                  <a:cubicBezTo>
                    <a:pt x="2555" y="4045"/>
                    <a:pt x="2470" y="3912"/>
                    <a:pt x="2386" y="3779"/>
                  </a:cubicBezTo>
                  <a:cubicBezTo>
                    <a:pt x="2360" y="3749"/>
                    <a:pt x="2326" y="3713"/>
                    <a:pt x="2287" y="3713"/>
                  </a:cubicBezTo>
                  <a:cubicBezTo>
                    <a:pt x="2270" y="3713"/>
                    <a:pt x="2252" y="3720"/>
                    <a:pt x="2234" y="3736"/>
                  </a:cubicBezTo>
                  <a:cubicBezTo>
                    <a:pt x="2168" y="3785"/>
                    <a:pt x="2216" y="3839"/>
                    <a:pt x="2252" y="3888"/>
                  </a:cubicBezTo>
                  <a:cubicBezTo>
                    <a:pt x="2331" y="4003"/>
                    <a:pt x="2404" y="4118"/>
                    <a:pt x="2476" y="4233"/>
                  </a:cubicBezTo>
                  <a:lnTo>
                    <a:pt x="2464" y="4269"/>
                  </a:lnTo>
                  <a:cubicBezTo>
                    <a:pt x="2398" y="4263"/>
                    <a:pt x="2319" y="4251"/>
                    <a:pt x="2246" y="4251"/>
                  </a:cubicBezTo>
                  <a:cubicBezTo>
                    <a:pt x="2174" y="4251"/>
                    <a:pt x="2113" y="4215"/>
                    <a:pt x="2077" y="4160"/>
                  </a:cubicBezTo>
                  <a:cubicBezTo>
                    <a:pt x="1974" y="3991"/>
                    <a:pt x="1859" y="3827"/>
                    <a:pt x="1750" y="3664"/>
                  </a:cubicBezTo>
                  <a:cubicBezTo>
                    <a:pt x="1723" y="3623"/>
                    <a:pt x="1696" y="3579"/>
                    <a:pt x="1654" y="3579"/>
                  </a:cubicBezTo>
                  <a:cubicBezTo>
                    <a:pt x="1639" y="3579"/>
                    <a:pt x="1623" y="3585"/>
                    <a:pt x="1605" y="3597"/>
                  </a:cubicBezTo>
                  <a:cubicBezTo>
                    <a:pt x="1526" y="3639"/>
                    <a:pt x="1568" y="3700"/>
                    <a:pt x="1605" y="3748"/>
                  </a:cubicBezTo>
                  <a:cubicBezTo>
                    <a:pt x="1695" y="3900"/>
                    <a:pt x="1792" y="4045"/>
                    <a:pt x="1901" y="4221"/>
                  </a:cubicBezTo>
                  <a:cubicBezTo>
                    <a:pt x="1750" y="4196"/>
                    <a:pt x="1617" y="4184"/>
                    <a:pt x="1483" y="4166"/>
                  </a:cubicBezTo>
                  <a:cubicBezTo>
                    <a:pt x="1465" y="4160"/>
                    <a:pt x="1447" y="4142"/>
                    <a:pt x="1441" y="4124"/>
                  </a:cubicBezTo>
                  <a:cubicBezTo>
                    <a:pt x="1308" y="3936"/>
                    <a:pt x="1181" y="3742"/>
                    <a:pt x="1048" y="3555"/>
                  </a:cubicBezTo>
                  <a:cubicBezTo>
                    <a:pt x="1023" y="3524"/>
                    <a:pt x="963" y="3518"/>
                    <a:pt x="914" y="3506"/>
                  </a:cubicBezTo>
                  <a:cubicBezTo>
                    <a:pt x="908" y="3549"/>
                    <a:pt x="890" y="3609"/>
                    <a:pt x="908" y="3646"/>
                  </a:cubicBezTo>
                  <a:cubicBezTo>
                    <a:pt x="987" y="3767"/>
                    <a:pt x="1078" y="3882"/>
                    <a:pt x="1163" y="4003"/>
                  </a:cubicBezTo>
                  <a:cubicBezTo>
                    <a:pt x="1187" y="4039"/>
                    <a:pt x="1217" y="4081"/>
                    <a:pt x="1253" y="4136"/>
                  </a:cubicBezTo>
                  <a:cubicBezTo>
                    <a:pt x="1144" y="4130"/>
                    <a:pt x="1035" y="4118"/>
                    <a:pt x="920" y="4100"/>
                  </a:cubicBezTo>
                  <a:cubicBezTo>
                    <a:pt x="872" y="4087"/>
                    <a:pt x="823" y="4057"/>
                    <a:pt x="787" y="4015"/>
                  </a:cubicBezTo>
                  <a:cubicBezTo>
                    <a:pt x="654" y="3870"/>
                    <a:pt x="527" y="3712"/>
                    <a:pt x="394" y="3567"/>
                  </a:cubicBezTo>
                  <a:cubicBezTo>
                    <a:pt x="375" y="3549"/>
                    <a:pt x="321" y="3555"/>
                    <a:pt x="279" y="3549"/>
                  </a:cubicBezTo>
                  <a:cubicBezTo>
                    <a:pt x="266" y="3585"/>
                    <a:pt x="266" y="3621"/>
                    <a:pt x="266" y="3664"/>
                  </a:cubicBezTo>
                  <a:cubicBezTo>
                    <a:pt x="285" y="3706"/>
                    <a:pt x="309" y="3742"/>
                    <a:pt x="339" y="3779"/>
                  </a:cubicBezTo>
                  <a:cubicBezTo>
                    <a:pt x="412" y="3857"/>
                    <a:pt x="484" y="3936"/>
                    <a:pt x="575" y="4033"/>
                  </a:cubicBezTo>
                  <a:lnTo>
                    <a:pt x="448" y="4009"/>
                  </a:lnTo>
                  <a:cubicBezTo>
                    <a:pt x="333" y="3979"/>
                    <a:pt x="224" y="3960"/>
                    <a:pt x="109" y="3948"/>
                  </a:cubicBezTo>
                  <a:cubicBezTo>
                    <a:pt x="73" y="3948"/>
                    <a:pt x="36" y="3997"/>
                    <a:pt x="0" y="4021"/>
                  </a:cubicBezTo>
                  <a:cubicBezTo>
                    <a:pt x="24" y="4051"/>
                    <a:pt x="55" y="4081"/>
                    <a:pt x="85" y="4112"/>
                  </a:cubicBezTo>
                  <a:cubicBezTo>
                    <a:pt x="115" y="4124"/>
                    <a:pt x="145" y="4130"/>
                    <a:pt x="176" y="4130"/>
                  </a:cubicBezTo>
                  <a:lnTo>
                    <a:pt x="527" y="4196"/>
                  </a:lnTo>
                  <a:cubicBezTo>
                    <a:pt x="442" y="4275"/>
                    <a:pt x="369" y="4342"/>
                    <a:pt x="297" y="4402"/>
                  </a:cubicBezTo>
                  <a:cubicBezTo>
                    <a:pt x="254" y="4445"/>
                    <a:pt x="194" y="4487"/>
                    <a:pt x="254" y="4554"/>
                  </a:cubicBezTo>
                  <a:cubicBezTo>
                    <a:pt x="273" y="4576"/>
                    <a:pt x="292" y="4585"/>
                    <a:pt x="312" y="4585"/>
                  </a:cubicBezTo>
                  <a:cubicBezTo>
                    <a:pt x="349" y="4585"/>
                    <a:pt x="386" y="4553"/>
                    <a:pt x="418" y="4529"/>
                  </a:cubicBezTo>
                  <a:cubicBezTo>
                    <a:pt x="448" y="4505"/>
                    <a:pt x="478" y="4481"/>
                    <a:pt x="503" y="4451"/>
                  </a:cubicBezTo>
                  <a:cubicBezTo>
                    <a:pt x="611" y="4326"/>
                    <a:pt x="738" y="4268"/>
                    <a:pt x="881" y="4268"/>
                  </a:cubicBezTo>
                  <a:cubicBezTo>
                    <a:pt x="953" y="4268"/>
                    <a:pt x="1029" y="4283"/>
                    <a:pt x="1108" y="4312"/>
                  </a:cubicBezTo>
                  <a:cubicBezTo>
                    <a:pt x="1072" y="4336"/>
                    <a:pt x="1029" y="4360"/>
                    <a:pt x="993" y="4390"/>
                  </a:cubicBezTo>
                  <a:cubicBezTo>
                    <a:pt x="932" y="4439"/>
                    <a:pt x="872" y="4493"/>
                    <a:pt x="811" y="4548"/>
                  </a:cubicBezTo>
                  <a:cubicBezTo>
                    <a:pt x="775" y="4596"/>
                    <a:pt x="739" y="4651"/>
                    <a:pt x="805" y="4699"/>
                  </a:cubicBezTo>
                  <a:cubicBezTo>
                    <a:pt x="824" y="4713"/>
                    <a:pt x="840" y="4718"/>
                    <a:pt x="854" y="4718"/>
                  </a:cubicBezTo>
                  <a:cubicBezTo>
                    <a:pt x="890" y="4718"/>
                    <a:pt x="916" y="4683"/>
                    <a:pt x="951" y="4657"/>
                  </a:cubicBezTo>
                  <a:cubicBezTo>
                    <a:pt x="1078" y="4548"/>
                    <a:pt x="1217" y="4445"/>
                    <a:pt x="1350" y="4342"/>
                  </a:cubicBezTo>
                  <a:cubicBezTo>
                    <a:pt x="1362" y="4330"/>
                    <a:pt x="1380" y="4330"/>
                    <a:pt x="1399" y="4330"/>
                  </a:cubicBezTo>
                  <a:cubicBezTo>
                    <a:pt x="1520" y="4348"/>
                    <a:pt x="1635" y="4360"/>
                    <a:pt x="1750" y="4378"/>
                  </a:cubicBezTo>
                  <a:cubicBezTo>
                    <a:pt x="1653" y="4469"/>
                    <a:pt x="1550" y="4554"/>
                    <a:pt x="1435" y="4620"/>
                  </a:cubicBezTo>
                  <a:cubicBezTo>
                    <a:pt x="1380" y="4657"/>
                    <a:pt x="1320" y="4681"/>
                    <a:pt x="1356" y="4753"/>
                  </a:cubicBezTo>
                  <a:cubicBezTo>
                    <a:pt x="1374" y="4790"/>
                    <a:pt x="1400" y="4803"/>
                    <a:pt x="1428" y="4803"/>
                  </a:cubicBezTo>
                  <a:cubicBezTo>
                    <a:pt x="1456" y="4803"/>
                    <a:pt x="1486" y="4790"/>
                    <a:pt x="1514" y="4772"/>
                  </a:cubicBezTo>
                  <a:cubicBezTo>
                    <a:pt x="1653" y="4693"/>
                    <a:pt x="1780" y="4596"/>
                    <a:pt x="1901" y="4499"/>
                  </a:cubicBezTo>
                  <a:cubicBezTo>
                    <a:pt x="1977" y="4433"/>
                    <a:pt x="2053" y="4414"/>
                    <a:pt x="2132" y="4414"/>
                  </a:cubicBezTo>
                  <a:cubicBezTo>
                    <a:pt x="2211" y="4414"/>
                    <a:pt x="2295" y="4433"/>
                    <a:pt x="2386" y="4439"/>
                  </a:cubicBezTo>
                  <a:cubicBezTo>
                    <a:pt x="2258" y="4511"/>
                    <a:pt x="2162" y="4560"/>
                    <a:pt x="2065" y="4626"/>
                  </a:cubicBezTo>
                  <a:cubicBezTo>
                    <a:pt x="2034" y="4657"/>
                    <a:pt x="2016" y="4699"/>
                    <a:pt x="2016" y="4747"/>
                  </a:cubicBezTo>
                  <a:cubicBezTo>
                    <a:pt x="2029" y="4780"/>
                    <a:pt x="2053" y="4791"/>
                    <a:pt x="2079" y="4791"/>
                  </a:cubicBezTo>
                  <a:cubicBezTo>
                    <a:pt x="2102" y="4791"/>
                    <a:pt x="2127" y="4783"/>
                    <a:pt x="2149" y="4772"/>
                  </a:cubicBezTo>
                  <a:lnTo>
                    <a:pt x="2579" y="4548"/>
                  </a:lnTo>
                  <a:cubicBezTo>
                    <a:pt x="2670" y="4504"/>
                    <a:pt x="2770" y="4483"/>
                    <a:pt x="2871" y="4483"/>
                  </a:cubicBezTo>
                  <a:cubicBezTo>
                    <a:pt x="2952" y="4483"/>
                    <a:pt x="3034" y="4496"/>
                    <a:pt x="3112" y="4523"/>
                  </a:cubicBezTo>
                  <a:cubicBezTo>
                    <a:pt x="3027" y="4584"/>
                    <a:pt x="2943" y="4638"/>
                    <a:pt x="2858" y="4699"/>
                  </a:cubicBezTo>
                  <a:cubicBezTo>
                    <a:pt x="2803" y="4735"/>
                    <a:pt x="2761" y="4778"/>
                    <a:pt x="2803" y="4838"/>
                  </a:cubicBezTo>
                  <a:cubicBezTo>
                    <a:pt x="2824" y="4867"/>
                    <a:pt x="2846" y="4878"/>
                    <a:pt x="2868" y="4878"/>
                  </a:cubicBezTo>
                  <a:cubicBezTo>
                    <a:pt x="2898" y="4878"/>
                    <a:pt x="2927" y="4859"/>
                    <a:pt x="2955" y="4838"/>
                  </a:cubicBezTo>
                  <a:cubicBezTo>
                    <a:pt x="3088" y="4747"/>
                    <a:pt x="3215" y="4651"/>
                    <a:pt x="3348" y="4560"/>
                  </a:cubicBezTo>
                  <a:cubicBezTo>
                    <a:pt x="3378" y="4542"/>
                    <a:pt x="3415" y="4529"/>
                    <a:pt x="3451" y="4529"/>
                  </a:cubicBezTo>
                  <a:cubicBezTo>
                    <a:pt x="3572" y="4526"/>
                    <a:pt x="3695" y="4526"/>
                    <a:pt x="3817" y="4526"/>
                  </a:cubicBezTo>
                  <a:cubicBezTo>
                    <a:pt x="3940" y="4526"/>
                    <a:pt x="4063" y="4526"/>
                    <a:pt x="4184" y="4523"/>
                  </a:cubicBezTo>
                  <a:cubicBezTo>
                    <a:pt x="4819" y="4517"/>
                    <a:pt x="5449" y="4475"/>
                    <a:pt x="6067" y="4299"/>
                  </a:cubicBezTo>
                  <a:cubicBezTo>
                    <a:pt x="6068" y="4298"/>
                    <a:pt x="6070" y="4297"/>
                    <a:pt x="6072" y="4297"/>
                  </a:cubicBezTo>
                  <a:cubicBezTo>
                    <a:pt x="6078" y="4297"/>
                    <a:pt x="6087" y="4303"/>
                    <a:pt x="6109" y="4312"/>
                  </a:cubicBezTo>
                  <a:cubicBezTo>
                    <a:pt x="6030" y="4384"/>
                    <a:pt x="5939" y="4451"/>
                    <a:pt x="5849" y="4511"/>
                  </a:cubicBezTo>
                  <a:cubicBezTo>
                    <a:pt x="5413" y="4735"/>
                    <a:pt x="4983" y="4959"/>
                    <a:pt x="4541" y="5165"/>
                  </a:cubicBezTo>
                  <a:cubicBezTo>
                    <a:pt x="4446" y="5211"/>
                    <a:pt x="4387" y="5237"/>
                    <a:pt x="4342" y="5237"/>
                  </a:cubicBezTo>
                  <a:cubicBezTo>
                    <a:pt x="4274" y="5237"/>
                    <a:pt x="4237" y="5180"/>
                    <a:pt x="4153" y="5050"/>
                  </a:cubicBezTo>
                  <a:cubicBezTo>
                    <a:pt x="4044" y="4875"/>
                    <a:pt x="3893" y="4741"/>
                    <a:pt x="3711" y="4657"/>
                  </a:cubicBezTo>
                  <a:cubicBezTo>
                    <a:pt x="3681" y="4643"/>
                    <a:pt x="3652" y="4637"/>
                    <a:pt x="3625" y="4637"/>
                  </a:cubicBezTo>
                  <a:cubicBezTo>
                    <a:pt x="3544" y="4637"/>
                    <a:pt x="3486" y="4696"/>
                    <a:pt x="3500" y="4796"/>
                  </a:cubicBezTo>
                  <a:cubicBezTo>
                    <a:pt x="3506" y="4887"/>
                    <a:pt x="3542" y="4977"/>
                    <a:pt x="3602" y="5050"/>
                  </a:cubicBezTo>
                  <a:cubicBezTo>
                    <a:pt x="3730" y="5159"/>
                    <a:pt x="3857" y="5262"/>
                    <a:pt x="3990" y="5359"/>
                  </a:cubicBezTo>
                  <a:cubicBezTo>
                    <a:pt x="3942" y="5371"/>
                    <a:pt x="3887" y="5395"/>
                    <a:pt x="3826" y="5413"/>
                  </a:cubicBezTo>
                  <a:cubicBezTo>
                    <a:pt x="3675" y="5456"/>
                    <a:pt x="3524" y="5492"/>
                    <a:pt x="3372" y="5541"/>
                  </a:cubicBezTo>
                  <a:cubicBezTo>
                    <a:pt x="3354" y="5547"/>
                    <a:pt x="3338" y="5551"/>
                    <a:pt x="3324" y="5551"/>
                  </a:cubicBezTo>
                  <a:cubicBezTo>
                    <a:pt x="3289" y="5551"/>
                    <a:pt x="3267" y="5528"/>
                    <a:pt x="3245" y="5480"/>
                  </a:cubicBezTo>
                  <a:cubicBezTo>
                    <a:pt x="3185" y="5304"/>
                    <a:pt x="3070" y="5147"/>
                    <a:pt x="2930" y="5020"/>
                  </a:cubicBezTo>
                  <a:cubicBezTo>
                    <a:pt x="2883" y="4984"/>
                    <a:pt x="2831" y="4957"/>
                    <a:pt x="2775" y="4957"/>
                  </a:cubicBezTo>
                  <a:cubicBezTo>
                    <a:pt x="2745" y="4957"/>
                    <a:pt x="2714" y="4965"/>
                    <a:pt x="2682" y="4984"/>
                  </a:cubicBezTo>
                  <a:cubicBezTo>
                    <a:pt x="2597" y="5038"/>
                    <a:pt x="2561" y="5141"/>
                    <a:pt x="2585" y="5238"/>
                  </a:cubicBezTo>
                  <a:cubicBezTo>
                    <a:pt x="2616" y="5371"/>
                    <a:pt x="2694" y="5486"/>
                    <a:pt x="2809" y="5565"/>
                  </a:cubicBezTo>
                  <a:lnTo>
                    <a:pt x="2906" y="5643"/>
                  </a:lnTo>
                  <a:lnTo>
                    <a:pt x="2307" y="5795"/>
                  </a:lnTo>
                  <a:cubicBezTo>
                    <a:pt x="2264" y="5662"/>
                    <a:pt x="2210" y="5522"/>
                    <a:pt x="2143" y="5395"/>
                  </a:cubicBezTo>
                  <a:cubicBezTo>
                    <a:pt x="2065" y="5262"/>
                    <a:pt x="1968" y="5141"/>
                    <a:pt x="1865" y="5026"/>
                  </a:cubicBezTo>
                  <a:cubicBezTo>
                    <a:pt x="1831" y="5001"/>
                    <a:pt x="1789" y="4987"/>
                    <a:pt x="1749" y="4987"/>
                  </a:cubicBezTo>
                  <a:cubicBezTo>
                    <a:pt x="1730" y="4987"/>
                    <a:pt x="1712" y="4990"/>
                    <a:pt x="1695" y="4996"/>
                  </a:cubicBezTo>
                  <a:cubicBezTo>
                    <a:pt x="1647" y="5038"/>
                    <a:pt x="1617" y="5099"/>
                    <a:pt x="1617" y="5165"/>
                  </a:cubicBezTo>
                  <a:cubicBezTo>
                    <a:pt x="1629" y="5413"/>
                    <a:pt x="1695" y="5650"/>
                    <a:pt x="1895" y="5819"/>
                  </a:cubicBezTo>
                  <a:cubicBezTo>
                    <a:pt x="1913" y="5837"/>
                    <a:pt x="1925" y="5855"/>
                    <a:pt x="1931" y="5880"/>
                  </a:cubicBezTo>
                  <a:cubicBezTo>
                    <a:pt x="1798" y="5892"/>
                    <a:pt x="1671" y="5910"/>
                    <a:pt x="1550" y="5922"/>
                  </a:cubicBezTo>
                  <a:cubicBezTo>
                    <a:pt x="1520" y="5922"/>
                    <a:pt x="1496" y="5916"/>
                    <a:pt x="1471" y="5898"/>
                  </a:cubicBezTo>
                  <a:cubicBezTo>
                    <a:pt x="1345" y="5828"/>
                    <a:pt x="1217" y="5800"/>
                    <a:pt x="1089" y="5800"/>
                  </a:cubicBezTo>
                  <a:cubicBezTo>
                    <a:pt x="972" y="5800"/>
                    <a:pt x="855" y="5824"/>
                    <a:pt x="739" y="5861"/>
                  </a:cubicBezTo>
                  <a:cubicBezTo>
                    <a:pt x="678" y="5880"/>
                    <a:pt x="618" y="5916"/>
                    <a:pt x="575" y="5958"/>
                  </a:cubicBezTo>
                  <a:cubicBezTo>
                    <a:pt x="478" y="6049"/>
                    <a:pt x="448" y="6194"/>
                    <a:pt x="509" y="6309"/>
                  </a:cubicBezTo>
                  <a:cubicBezTo>
                    <a:pt x="553" y="6386"/>
                    <a:pt x="635" y="6429"/>
                    <a:pt x="721" y="6429"/>
                  </a:cubicBezTo>
                  <a:cubicBezTo>
                    <a:pt x="751" y="6429"/>
                    <a:pt x="782" y="6423"/>
                    <a:pt x="811" y="6412"/>
                  </a:cubicBezTo>
                  <a:cubicBezTo>
                    <a:pt x="1041" y="6352"/>
                    <a:pt x="1265" y="6261"/>
                    <a:pt x="1483" y="6158"/>
                  </a:cubicBezTo>
                  <a:cubicBezTo>
                    <a:pt x="1641" y="6067"/>
                    <a:pt x="1804" y="6091"/>
                    <a:pt x="1968" y="6055"/>
                  </a:cubicBezTo>
                  <a:lnTo>
                    <a:pt x="1968" y="6055"/>
                  </a:lnTo>
                  <a:cubicBezTo>
                    <a:pt x="1925" y="6128"/>
                    <a:pt x="1865" y="6182"/>
                    <a:pt x="1835" y="6249"/>
                  </a:cubicBezTo>
                  <a:cubicBezTo>
                    <a:pt x="1768" y="6370"/>
                    <a:pt x="1713" y="6497"/>
                    <a:pt x="1683" y="6630"/>
                  </a:cubicBezTo>
                  <a:cubicBezTo>
                    <a:pt x="1655" y="6740"/>
                    <a:pt x="1742" y="6834"/>
                    <a:pt x="1843" y="6834"/>
                  </a:cubicBezTo>
                  <a:cubicBezTo>
                    <a:pt x="1870" y="6834"/>
                    <a:pt x="1898" y="6827"/>
                    <a:pt x="1925" y="6812"/>
                  </a:cubicBezTo>
                  <a:cubicBezTo>
                    <a:pt x="2004" y="6770"/>
                    <a:pt x="2065" y="6715"/>
                    <a:pt x="2113" y="6649"/>
                  </a:cubicBezTo>
                  <a:cubicBezTo>
                    <a:pt x="2258" y="6455"/>
                    <a:pt x="2331" y="6225"/>
                    <a:pt x="2325" y="5989"/>
                  </a:cubicBezTo>
                  <a:lnTo>
                    <a:pt x="2943" y="5837"/>
                  </a:lnTo>
                  <a:lnTo>
                    <a:pt x="2943" y="5837"/>
                  </a:lnTo>
                  <a:cubicBezTo>
                    <a:pt x="2900" y="5892"/>
                    <a:pt x="2858" y="5946"/>
                    <a:pt x="2821" y="6007"/>
                  </a:cubicBezTo>
                  <a:cubicBezTo>
                    <a:pt x="2773" y="6091"/>
                    <a:pt x="2731" y="6182"/>
                    <a:pt x="2706" y="6279"/>
                  </a:cubicBezTo>
                  <a:cubicBezTo>
                    <a:pt x="2676" y="6370"/>
                    <a:pt x="2719" y="6467"/>
                    <a:pt x="2803" y="6509"/>
                  </a:cubicBezTo>
                  <a:cubicBezTo>
                    <a:pt x="2831" y="6522"/>
                    <a:pt x="2861" y="6528"/>
                    <a:pt x="2890" y="6528"/>
                  </a:cubicBezTo>
                  <a:cubicBezTo>
                    <a:pt x="2957" y="6528"/>
                    <a:pt x="3022" y="6497"/>
                    <a:pt x="3064" y="6443"/>
                  </a:cubicBezTo>
                  <a:cubicBezTo>
                    <a:pt x="3197" y="6291"/>
                    <a:pt x="3348" y="6122"/>
                    <a:pt x="3348" y="5922"/>
                  </a:cubicBezTo>
                  <a:cubicBezTo>
                    <a:pt x="3348" y="5692"/>
                    <a:pt x="3487" y="5686"/>
                    <a:pt x="3633" y="5650"/>
                  </a:cubicBezTo>
                  <a:cubicBezTo>
                    <a:pt x="3724" y="5625"/>
                    <a:pt x="3802" y="5595"/>
                    <a:pt x="3893" y="5571"/>
                  </a:cubicBezTo>
                  <a:cubicBezTo>
                    <a:pt x="3942" y="5559"/>
                    <a:pt x="3996" y="5547"/>
                    <a:pt x="4069" y="5528"/>
                  </a:cubicBezTo>
                  <a:lnTo>
                    <a:pt x="4069" y="5528"/>
                  </a:lnTo>
                  <a:cubicBezTo>
                    <a:pt x="4026" y="5589"/>
                    <a:pt x="3996" y="5631"/>
                    <a:pt x="3966" y="5680"/>
                  </a:cubicBezTo>
                  <a:cubicBezTo>
                    <a:pt x="3869" y="5813"/>
                    <a:pt x="3820" y="5964"/>
                    <a:pt x="3814" y="6128"/>
                  </a:cubicBezTo>
                  <a:cubicBezTo>
                    <a:pt x="3808" y="6213"/>
                    <a:pt x="3833" y="6297"/>
                    <a:pt x="3917" y="6316"/>
                  </a:cubicBezTo>
                  <a:cubicBezTo>
                    <a:pt x="3926" y="6316"/>
                    <a:pt x="3934" y="6317"/>
                    <a:pt x="3943" y="6317"/>
                  </a:cubicBezTo>
                  <a:cubicBezTo>
                    <a:pt x="4002" y="6317"/>
                    <a:pt x="4063" y="6299"/>
                    <a:pt x="4111" y="6267"/>
                  </a:cubicBezTo>
                  <a:cubicBezTo>
                    <a:pt x="4159" y="6243"/>
                    <a:pt x="4196" y="6200"/>
                    <a:pt x="4220" y="6152"/>
                  </a:cubicBezTo>
                  <a:cubicBezTo>
                    <a:pt x="4341" y="5928"/>
                    <a:pt x="4444" y="5704"/>
                    <a:pt x="4450" y="5444"/>
                  </a:cubicBezTo>
                  <a:cubicBezTo>
                    <a:pt x="4450" y="5419"/>
                    <a:pt x="4462" y="5389"/>
                    <a:pt x="4480" y="5383"/>
                  </a:cubicBezTo>
                  <a:cubicBezTo>
                    <a:pt x="4601" y="5329"/>
                    <a:pt x="4729" y="5280"/>
                    <a:pt x="4862" y="5226"/>
                  </a:cubicBezTo>
                  <a:lnTo>
                    <a:pt x="4862" y="5226"/>
                  </a:lnTo>
                  <a:cubicBezTo>
                    <a:pt x="4819" y="5329"/>
                    <a:pt x="4783" y="5438"/>
                    <a:pt x="4753" y="5553"/>
                  </a:cubicBezTo>
                  <a:cubicBezTo>
                    <a:pt x="4735" y="5656"/>
                    <a:pt x="4747" y="5759"/>
                    <a:pt x="4771" y="5855"/>
                  </a:cubicBezTo>
                  <a:cubicBezTo>
                    <a:pt x="4792" y="5934"/>
                    <a:pt x="4861" y="5978"/>
                    <a:pt x="4930" y="5978"/>
                  </a:cubicBezTo>
                  <a:cubicBezTo>
                    <a:pt x="4983" y="5978"/>
                    <a:pt x="5036" y="5953"/>
                    <a:pt x="5068" y="5898"/>
                  </a:cubicBezTo>
                  <a:cubicBezTo>
                    <a:pt x="5225" y="5637"/>
                    <a:pt x="5352" y="5365"/>
                    <a:pt x="5249" y="5050"/>
                  </a:cubicBezTo>
                  <a:cubicBezTo>
                    <a:pt x="5479" y="4923"/>
                    <a:pt x="5715" y="4802"/>
                    <a:pt x="5933" y="4657"/>
                  </a:cubicBezTo>
                  <a:cubicBezTo>
                    <a:pt x="6127" y="4529"/>
                    <a:pt x="6327" y="4408"/>
                    <a:pt x="6448" y="4196"/>
                  </a:cubicBezTo>
                  <a:cubicBezTo>
                    <a:pt x="6472" y="4166"/>
                    <a:pt x="6539" y="4166"/>
                    <a:pt x="6581" y="4154"/>
                  </a:cubicBezTo>
                  <a:lnTo>
                    <a:pt x="6708" y="4118"/>
                  </a:lnTo>
                  <a:cubicBezTo>
                    <a:pt x="6690" y="4075"/>
                    <a:pt x="6678" y="4021"/>
                    <a:pt x="6642" y="3991"/>
                  </a:cubicBezTo>
                  <a:cubicBezTo>
                    <a:pt x="6291" y="3700"/>
                    <a:pt x="5933" y="3415"/>
                    <a:pt x="5582" y="3119"/>
                  </a:cubicBezTo>
                  <a:cubicBezTo>
                    <a:pt x="5534" y="3064"/>
                    <a:pt x="5497" y="3004"/>
                    <a:pt x="5479" y="2931"/>
                  </a:cubicBezTo>
                  <a:cubicBezTo>
                    <a:pt x="5455" y="2768"/>
                    <a:pt x="5443" y="2604"/>
                    <a:pt x="5431" y="2447"/>
                  </a:cubicBezTo>
                  <a:cubicBezTo>
                    <a:pt x="5419" y="2344"/>
                    <a:pt x="5407" y="2241"/>
                    <a:pt x="5389" y="2138"/>
                  </a:cubicBezTo>
                  <a:cubicBezTo>
                    <a:pt x="5382" y="2102"/>
                    <a:pt x="5328" y="2077"/>
                    <a:pt x="5292" y="2053"/>
                  </a:cubicBezTo>
                  <a:cubicBezTo>
                    <a:pt x="5267" y="2083"/>
                    <a:pt x="5249" y="2120"/>
                    <a:pt x="5237" y="2162"/>
                  </a:cubicBezTo>
                  <a:cubicBezTo>
                    <a:pt x="5231" y="2211"/>
                    <a:pt x="5237" y="2253"/>
                    <a:pt x="5243" y="2301"/>
                  </a:cubicBezTo>
                  <a:cubicBezTo>
                    <a:pt x="5255" y="2453"/>
                    <a:pt x="5267" y="2604"/>
                    <a:pt x="5280" y="2756"/>
                  </a:cubicBezTo>
                  <a:lnTo>
                    <a:pt x="5249" y="2768"/>
                  </a:lnTo>
                  <a:cubicBezTo>
                    <a:pt x="5140" y="2628"/>
                    <a:pt x="5031" y="2489"/>
                    <a:pt x="4922" y="2350"/>
                  </a:cubicBezTo>
                  <a:cubicBezTo>
                    <a:pt x="4910" y="2326"/>
                    <a:pt x="4904" y="2301"/>
                    <a:pt x="4904" y="2277"/>
                  </a:cubicBezTo>
                  <a:cubicBezTo>
                    <a:pt x="4922" y="2041"/>
                    <a:pt x="4940" y="1805"/>
                    <a:pt x="4953" y="1569"/>
                  </a:cubicBezTo>
                  <a:cubicBezTo>
                    <a:pt x="4959" y="1502"/>
                    <a:pt x="4965" y="1405"/>
                    <a:pt x="4862" y="1405"/>
                  </a:cubicBezTo>
                  <a:cubicBezTo>
                    <a:pt x="4759" y="1411"/>
                    <a:pt x="4783" y="1508"/>
                    <a:pt x="4783" y="1575"/>
                  </a:cubicBezTo>
                  <a:cubicBezTo>
                    <a:pt x="4777" y="1738"/>
                    <a:pt x="4777" y="1902"/>
                    <a:pt x="4771" y="2065"/>
                  </a:cubicBezTo>
                  <a:lnTo>
                    <a:pt x="4741" y="2077"/>
                  </a:lnTo>
                  <a:cubicBezTo>
                    <a:pt x="4626" y="1896"/>
                    <a:pt x="4511" y="1726"/>
                    <a:pt x="4408" y="1545"/>
                  </a:cubicBezTo>
                  <a:cubicBezTo>
                    <a:pt x="4383" y="1490"/>
                    <a:pt x="4377" y="1436"/>
                    <a:pt x="4396" y="1381"/>
                  </a:cubicBezTo>
                  <a:cubicBezTo>
                    <a:pt x="4438" y="1169"/>
                    <a:pt x="4492" y="957"/>
                    <a:pt x="4541" y="745"/>
                  </a:cubicBezTo>
                  <a:cubicBezTo>
                    <a:pt x="4553" y="691"/>
                    <a:pt x="4535" y="630"/>
                    <a:pt x="4468" y="630"/>
                  </a:cubicBezTo>
                  <a:cubicBezTo>
                    <a:pt x="4432" y="630"/>
                    <a:pt x="4390" y="685"/>
                    <a:pt x="4377" y="721"/>
                  </a:cubicBezTo>
                  <a:cubicBezTo>
                    <a:pt x="4341" y="824"/>
                    <a:pt x="4323" y="939"/>
                    <a:pt x="4299" y="1054"/>
                  </a:cubicBezTo>
                  <a:cubicBezTo>
                    <a:pt x="4287" y="1109"/>
                    <a:pt x="4275" y="1169"/>
                    <a:pt x="4256" y="1254"/>
                  </a:cubicBezTo>
                  <a:cubicBezTo>
                    <a:pt x="4226" y="1200"/>
                    <a:pt x="4208" y="1169"/>
                    <a:pt x="4196" y="1139"/>
                  </a:cubicBezTo>
                  <a:cubicBezTo>
                    <a:pt x="4008" y="691"/>
                    <a:pt x="3996" y="836"/>
                    <a:pt x="4166" y="370"/>
                  </a:cubicBezTo>
                  <a:cubicBezTo>
                    <a:pt x="4196" y="297"/>
                    <a:pt x="4214" y="219"/>
                    <a:pt x="4232" y="134"/>
                  </a:cubicBezTo>
                  <a:cubicBezTo>
                    <a:pt x="4250" y="79"/>
                    <a:pt x="4250" y="7"/>
                    <a:pt x="4172" y="1"/>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sp>
        <p:nvSpPr>
          <p:cNvPr id="806" name="Google Shape;806;p1"/>
          <p:cNvSpPr/>
          <p:nvPr/>
        </p:nvSpPr>
        <p:spPr>
          <a:xfrm rot="729003">
            <a:off x="9959808" y="902208"/>
            <a:ext cx="1102520" cy="528400"/>
          </a:xfrm>
          <a:custGeom>
            <a:avLst/>
            <a:gdLst/>
            <a:ahLst/>
            <a:cxnLst/>
            <a:rect l="l" t="t" r="r" b="b"/>
            <a:pathLst>
              <a:path w="9234" h="3201" extrusionOk="0">
                <a:moveTo>
                  <a:pt x="3096" y="1"/>
                </a:moveTo>
                <a:cubicBezTo>
                  <a:pt x="3079" y="1"/>
                  <a:pt x="3062" y="3"/>
                  <a:pt x="3046" y="9"/>
                </a:cubicBezTo>
                <a:cubicBezTo>
                  <a:pt x="2477" y="161"/>
                  <a:pt x="1999" y="554"/>
                  <a:pt x="1732" y="1081"/>
                </a:cubicBezTo>
                <a:cubicBezTo>
                  <a:pt x="1660" y="1214"/>
                  <a:pt x="1581" y="1353"/>
                  <a:pt x="1496" y="1487"/>
                </a:cubicBezTo>
                <a:cubicBezTo>
                  <a:pt x="1459" y="1551"/>
                  <a:pt x="1402" y="1611"/>
                  <a:pt x="1326" y="1611"/>
                </a:cubicBezTo>
                <a:cubicBezTo>
                  <a:pt x="1317" y="1611"/>
                  <a:pt x="1307" y="1610"/>
                  <a:pt x="1296" y="1608"/>
                </a:cubicBezTo>
                <a:cubicBezTo>
                  <a:pt x="963" y="1565"/>
                  <a:pt x="643" y="1450"/>
                  <a:pt x="358" y="1275"/>
                </a:cubicBezTo>
                <a:cubicBezTo>
                  <a:pt x="279" y="1214"/>
                  <a:pt x="201" y="1142"/>
                  <a:pt x="134" y="1063"/>
                </a:cubicBezTo>
                <a:cubicBezTo>
                  <a:pt x="114" y="1048"/>
                  <a:pt x="89" y="1024"/>
                  <a:pt x="67" y="1024"/>
                </a:cubicBezTo>
                <a:cubicBezTo>
                  <a:pt x="63" y="1024"/>
                  <a:pt x="59" y="1025"/>
                  <a:pt x="55" y="1027"/>
                </a:cubicBezTo>
                <a:cubicBezTo>
                  <a:pt x="31" y="1039"/>
                  <a:pt x="1" y="1075"/>
                  <a:pt x="1" y="1093"/>
                </a:cubicBezTo>
                <a:cubicBezTo>
                  <a:pt x="7" y="1148"/>
                  <a:pt x="31" y="1190"/>
                  <a:pt x="61" y="1232"/>
                </a:cubicBezTo>
                <a:cubicBezTo>
                  <a:pt x="134" y="1299"/>
                  <a:pt x="219" y="1366"/>
                  <a:pt x="303" y="1420"/>
                </a:cubicBezTo>
                <a:cubicBezTo>
                  <a:pt x="582" y="1584"/>
                  <a:pt x="891" y="1692"/>
                  <a:pt x="1212" y="1747"/>
                </a:cubicBezTo>
                <a:cubicBezTo>
                  <a:pt x="1272" y="1747"/>
                  <a:pt x="1315" y="1795"/>
                  <a:pt x="1321" y="1850"/>
                </a:cubicBezTo>
                <a:cubicBezTo>
                  <a:pt x="1417" y="2467"/>
                  <a:pt x="1817" y="2849"/>
                  <a:pt x="2320" y="3146"/>
                </a:cubicBezTo>
                <a:cubicBezTo>
                  <a:pt x="2365" y="3170"/>
                  <a:pt x="2421" y="3200"/>
                  <a:pt x="2475" y="3200"/>
                </a:cubicBezTo>
                <a:cubicBezTo>
                  <a:pt x="2501" y="3200"/>
                  <a:pt x="2526" y="3193"/>
                  <a:pt x="2550" y="3176"/>
                </a:cubicBezTo>
                <a:cubicBezTo>
                  <a:pt x="2622" y="3115"/>
                  <a:pt x="2586" y="3024"/>
                  <a:pt x="2568" y="2946"/>
                </a:cubicBezTo>
                <a:cubicBezTo>
                  <a:pt x="2447" y="2540"/>
                  <a:pt x="2217" y="2177"/>
                  <a:pt x="1902" y="1892"/>
                </a:cubicBezTo>
                <a:lnTo>
                  <a:pt x="1835" y="1838"/>
                </a:lnTo>
                <a:lnTo>
                  <a:pt x="2556" y="1814"/>
                </a:lnTo>
                <a:cubicBezTo>
                  <a:pt x="2586" y="1898"/>
                  <a:pt x="2604" y="1983"/>
                  <a:pt x="2640" y="2056"/>
                </a:cubicBezTo>
                <a:cubicBezTo>
                  <a:pt x="2804" y="2431"/>
                  <a:pt x="3070" y="2758"/>
                  <a:pt x="3409" y="2988"/>
                </a:cubicBezTo>
                <a:cubicBezTo>
                  <a:pt x="3500" y="3055"/>
                  <a:pt x="3603" y="3109"/>
                  <a:pt x="3718" y="3139"/>
                </a:cubicBezTo>
                <a:cubicBezTo>
                  <a:pt x="3758" y="3153"/>
                  <a:pt x="3790" y="3160"/>
                  <a:pt x="3818" y="3160"/>
                </a:cubicBezTo>
                <a:cubicBezTo>
                  <a:pt x="3899" y="3160"/>
                  <a:pt x="3927" y="3099"/>
                  <a:pt x="3918" y="2976"/>
                </a:cubicBezTo>
                <a:cubicBezTo>
                  <a:pt x="3906" y="2770"/>
                  <a:pt x="3803" y="2595"/>
                  <a:pt x="3730" y="2413"/>
                </a:cubicBezTo>
                <a:cubicBezTo>
                  <a:pt x="3609" y="2104"/>
                  <a:pt x="3415" y="1874"/>
                  <a:pt x="3089" y="1777"/>
                </a:cubicBezTo>
                <a:cubicBezTo>
                  <a:pt x="3082" y="1777"/>
                  <a:pt x="3076" y="1771"/>
                  <a:pt x="3070" y="1759"/>
                </a:cubicBezTo>
                <a:lnTo>
                  <a:pt x="4681" y="1493"/>
                </a:lnTo>
                <a:cubicBezTo>
                  <a:pt x="4687" y="1529"/>
                  <a:pt x="4699" y="1541"/>
                  <a:pt x="4699" y="1559"/>
                </a:cubicBezTo>
                <a:cubicBezTo>
                  <a:pt x="4729" y="1941"/>
                  <a:pt x="4923" y="2280"/>
                  <a:pt x="5226" y="2504"/>
                </a:cubicBezTo>
                <a:cubicBezTo>
                  <a:pt x="5534" y="2734"/>
                  <a:pt x="5904" y="2825"/>
                  <a:pt x="6249" y="2958"/>
                </a:cubicBezTo>
                <a:cubicBezTo>
                  <a:pt x="6263" y="2964"/>
                  <a:pt x="6276" y="2967"/>
                  <a:pt x="6289" y="2967"/>
                </a:cubicBezTo>
                <a:cubicBezTo>
                  <a:pt x="6345" y="2967"/>
                  <a:pt x="6378" y="2904"/>
                  <a:pt x="6358" y="2825"/>
                </a:cubicBezTo>
                <a:cubicBezTo>
                  <a:pt x="6188" y="2262"/>
                  <a:pt x="5886" y="1801"/>
                  <a:pt x="5347" y="1523"/>
                </a:cubicBezTo>
                <a:cubicBezTo>
                  <a:pt x="5310" y="1505"/>
                  <a:pt x="5274" y="1487"/>
                  <a:pt x="5232" y="1462"/>
                </a:cubicBezTo>
                <a:cubicBezTo>
                  <a:pt x="5238" y="1456"/>
                  <a:pt x="5250" y="1450"/>
                  <a:pt x="5262" y="1450"/>
                </a:cubicBezTo>
                <a:cubicBezTo>
                  <a:pt x="5369" y="1443"/>
                  <a:pt x="5477" y="1440"/>
                  <a:pt x="5584" y="1440"/>
                </a:cubicBezTo>
                <a:cubicBezTo>
                  <a:pt x="5852" y="1440"/>
                  <a:pt x="6120" y="1462"/>
                  <a:pt x="6388" y="1505"/>
                </a:cubicBezTo>
                <a:cubicBezTo>
                  <a:pt x="6455" y="1517"/>
                  <a:pt x="6527" y="1541"/>
                  <a:pt x="6588" y="1584"/>
                </a:cubicBezTo>
                <a:cubicBezTo>
                  <a:pt x="6697" y="1668"/>
                  <a:pt x="6794" y="1777"/>
                  <a:pt x="6909" y="1856"/>
                </a:cubicBezTo>
                <a:cubicBezTo>
                  <a:pt x="7163" y="2038"/>
                  <a:pt x="7442" y="2171"/>
                  <a:pt x="7763" y="2189"/>
                </a:cubicBezTo>
                <a:cubicBezTo>
                  <a:pt x="7800" y="2191"/>
                  <a:pt x="7837" y="2192"/>
                  <a:pt x="7874" y="2192"/>
                </a:cubicBezTo>
                <a:cubicBezTo>
                  <a:pt x="8299" y="2192"/>
                  <a:pt x="8700" y="2070"/>
                  <a:pt x="9101" y="1953"/>
                </a:cubicBezTo>
                <a:cubicBezTo>
                  <a:pt x="9228" y="1923"/>
                  <a:pt x="9234" y="1820"/>
                  <a:pt x="9131" y="1735"/>
                </a:cubicBezTo>
                <a:cubicBezTo>
                  <a:pt x="8840" y="1499"/>
                  <a:pt x="8507" y="1317"/>
                  <a:pt x="8150" y="1202"/>
                </a:cubicBezTo>
                <a:cubicBezTo>
                  <a:pt x="7932" y="1135"/>
                  <a:pt x="7702" y="1087"/>
                  <a:pt x="7472" y="1075"/>
                </a:cubicBezTo>
                <a:cubicBezTo>
                  <a:pt x="7436" y="1072"/>
                  <a:pt x="7400" y="1071"/>
                  <a:pt x="7364" y="1071"/>
                </a:cubicBezTo>
                <a:cubicBezTo>
                  <a:pt x="7063" y="1071"/>
                  <a:pt x="6770" y="1162"/>
                  <a:pt x="6515" y="1335"/>
                </a:cubicBezTo>
                <a:cubicBezTo>
                  <a:pt x="6480" y="1350"/>
                  <a:pt x="6446" y="1361"/>
                  <a:pt x="6407" y="1361"/>
                </a:cubicBezTo>
                <a:cubicBezTo>
                  <a:pt x="6399" y="1361"/>
                  <a:pt x="6391" y="1361"/>
                  <a:pt x="6382" y="1359"/>
                </a:cubicBezTo>
                <a:cubicBezTo>
                  <a:pt x="6146" y="1341"/>
                  <a:pt x="5916" y="1317"/>
                  <a:pt x="5680" y="1299"/>
                </a:cubicBezTo>
                <a:cubicBezTo>
                  <a:pt x="5589" y="1293"/>
                  <a:pt x="5498" y="1293"/>
                  <a:pt x="5383" y="1293"/>
                </a:cubicBezTo>
                <a:cubicBezTo>
                  <a:pt x="5474" y="1251"/>
                  <a:pt x="5541" y="1220"/>
                  <a:pt x="5607" y="1190"/>
                </a:cubicBezTo>
                <a:cubicBezTo>
                  <a:pt x="5946" y="1008"/>
                  <a:pt x="6243" y="748"/>
                  <a:pt x="6467" y="427"/>
                </a:cubicBezTo>
                <a:cubicBezTo>
                  <a:pt x="6509" y="373"/>
                  <a:pt x="6594" y="318"/>
                  <a:pt x="6546" y="239"/>
                </a:cubicBezTo>
                <a:cubicBezTo>
                  <a:pt x="6517" y="197"/>
                  <a:pt x="6474" y="183"/>
                  <a:pt x="6429" y="183"/>
                </a:cubicBezTo>
                <a:cubicBezTo>
                  <a:pt x="6398" y="183"/>
                  <a:pt x="6367" y="190"/>
                  <a:pt x="6340" y="197"/>
                </a:cubicBezTo>
                <a:cubicBezTo>
                  <a:pt x="6098" y="252"/>
                  <a:pt x="5855" y="318"/>
                  <a:pt x="5625" y="403"/>
                </a:cubicBezTo>
                <a:cubicBezTo>
                  <a:pt x="5202" y="572"/>
                  <a:pt x="4856" y="893"/>
                  <a:pt x="4651" y="1299"/>
                </a:cubicBezTo>
                <a:cubicBezTo>
                  <a:pt x="4626" y="1335"/>
                  <a:pt x="4596" y="1359"/>
                  <a:pt x="4554" y="1366"/>
                </a:cubicBezTo>
                <a:cubicBezTo>
                  <a:pt x="4178" y="1432"/>
                  <a:pt x="3797" y="1493"/>
                  <a:pt x="3422" y="1553"/>
                </a:cubicBezTo>
                <a:cubicBezTo>
                  <a:pt x="3379" y="1559"/>
                  <a:pt x="3343" y="1565"/>
                  <a:pt x="3306" y="1571"/>
                </a:cubicBezTo>
                <a:cubicBezTo>
                  <a:pt x="3379" y="1505"/>
                  <a:pt x="3464" y="1462"/>
                  <a:pt x="3537" y="1408"/>
                </a:cubicBezTo>
                <a:cubicBezTo>
                  <a:pt x="3948" y="1123"/>
                  <a:pt x="4190" y="712"/>
                  <a:pt x="4433" y="294"/>
                </a:cubicBezTo>
                <a:cubicBezTo>
                  <a:pt x="4451" y="264"/>
                  <a:pt x="4451" y="203"/>
                  <a:pt x="4433" y="185"/>
                </a:cubicBezTo>
                <a:cubicBezTo>
                  <a:pt x="4405" y="171"/>
                  <a:pt x="4371" y="165"/>
                  <a:pt x="4341" y="165"/>
                </a:cubicBezTo>
                <a:cubicBezTo>
                  <a:pt x="4330" y="165"/>
                  <a:pt x="4321" y="165"/>
                  <a:pt x="4312" y="167"/>
                </a:cubicBezTo>
                <a:cubicBezTo>
                  <a:pt x="3773" y="312"/>
                  <a:pt x="3306" y="633"/>
                  <a:pt x="2980" y="1075"/>
                </a:cubicBezTo>
                <a:cubicBezTo>
                  <a:pt x="2864" y="1232"/>
                  <a:pt x="2774" y="1408"/>
                  <a:pt x="2665" y="1577"/>
                </a:cubicBezTo>
                <a:cubicBezTo>
                  <a:pt x="2647" y="1608"/>
                  <a:pt x="2616" y="1650"/>
                  <a:pt x="2586" y="1650"/>
                </a:cubicBezTo>
                <a:cubicBezTo>
                  <a:pt x="2332" y="1668"/>
                  <a:pt x="2071" y="1680"/>
                  <a:pt x="1811" y="1686"/>
                </a:cubicBezTo>
                <a:lnTo>
                  <a:pt x="1811" y="1662"/>
                </a:lnTo>
                <a:cubicBezTo>
                  <a:pt x="1841" y="1656"/>
                  <a:pt x="1872" y="1644"/>
                  <a:pt x="1896" y="1638"/>
                </a:cubicBezTo>
                <a:cubicBezTo>
                  <a:pt x="2223" y="1571"/>
                  <a:pt x="2507" y="1372"/>
                  <a:pt x="2689" y="1099"/>
                </a:cubicBezTo>
                <a:cubicBezTo>
                  <a:pt x="2828" y="875"/>
                  <a:pt x="2931" y="627"/>
                  <a:pt x="3052" y="385"/>
                </a:cubicBezTo>
                <a:cubicBezTo>
                  <a:pt x="3082" y="318"/>
                  <a:pt x="3119" y="239"/>
                  <a:pt x="3161" y="173"/>
                </a:cubicBezTo>
                <a:cubicBezTo>
                  <a:pt x="3191" y="124"/>
                  <a:pt x="3240" y="76"/>
                  <a:pt x="3191" y="28"/>
                </a:cubicBezTo>
                <a:cubicBezTo>
                  <a:pt x="3163" y="11"/>
                  <a:pt x="3130" y="1"/>
                  <a:pt x="3096" y="1"/>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Tree>
    <p:extLst>
      <p:ext uri="{BB962C8B-B14F-4D97-AF65-F5344CB8AC3E}">
        <p14:creationId xmlns:p14="http://schemas.microsoft.com/office/powerpoint/2010/main" val="567725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810"/>
        <p:cNvGrpSpPr/>
        <p:nvPr/>
      </p:nvGrpSpPr>
      <p:grpSpPr>
        <a:xfrm>
          <a:off x="0" y="0"/>
          <a:ext cx="0" cy="0"/>
          <a:chOff x="0" y="0"/>
          <a:chExt cx="0" cy="0"/>
        </a:xfrm>
      </p:grpSpPr>
      <p:sp>
        <p:nvSpPr>
          <p:cNvPr id="811" name="Google Shape;811;g687a67f025c5043_0"/>
          <p:cNvSpPr/>
          <p:nvPr/>
        </p:nvSpPr>
        <p:spPr>
          <a:xfrm>
            <a:off x="11003125" y="4936497"/>
            <a:ext cx="228859" cy="262103"/>
          </a:xfrm>
          <a:custGeom>
            <a:avLst/>
            <a:gdLst/>
            <a:ahLst/>
            <a:cxnLst/>
            <a:rect l="l" t="t" r="r" b="b"/>
            <a:pathLst>
              <a:path w="2141" h="2452" extrusionOk="0">
                <a:moveTo>
                  <a:pt x="1017" y="0"/>
                </a:moveTo>
                <a:cubicBezTo>
                  <a:pt x="968" y="344"/>
                  <a:pt x="902" y="681"/>
                  <a:pt x="820" y="1017"/>
                </a:cubicBezTo>
                <a:cubicBezTo>
                  <a:pt x="550" y="1099"/>
                  <a:pt x="287" y="1164"/>
                  <a:pt x="25" y="1255"/>
                </a:cubicBezTo>
                <a:cubicBezTo>
                  <a:pt x="0" y="1263"/>
                  <a:pt x="50" y="1271"/>
                  <a:pt x="74" y="1271"/>
                </a:cubicBezTo>
                <a:cubicBezTo>
                  <a:pt x="320" y="1345"/>
                  <a:pt x="566" y="1402"/>
                  <a:pt x="820" y="1443"/>
                </a:cubicBezTo>
                <a:cubicBezTo>
                  <a:pt x="894" y="1787"/>
                  <a:pt x="951" y="2124"/>
                  <a:pt x="1050" y="2452"/>
                </a:cubicBezTo>
                <a:cubicBezTo>
                  <a:pt x="1124" y="2115"/>
                  <a:pt x="1222" y="1779"/>
                  <a:pt x="1329" y="1451"/>
                </a:cubicBezTo>
                <a:lnTo>
                  <a:pt x="2140" y="1238"/>
                </a:lnTo>
                <a:cubicBezTo>
                  <a:pt x="1845" y="1173"/>
                  <a:pt x="1566" y="1115"/>
                  <a:pt x="1279" y="1050"/>
                </a:cubicBezTo>
                <a:cubicBezTo>
                  <a:pt x="1189" y="713"/>
                  <a:pt x="1099" y="336"/>
                  <a:pt x="1017"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12" name="Google Shape;812;g687a67f025c5043_0"/>
          <p:cNvSpPr/>
          <p:nvPr/>
        </p:nvSpPr>
        <p:spPr>
          <a:xfrm>
            <a:off x="9385634" y="5474739"/>
            <a:ext cx="114055" cy="130624"/>
          </a:xfrm>
          <a:custGeom>
            <a:avLst/>
            <a:gdLst/>
            <a:ahLst/>
            <a:cxnLst/>
            <a:rect l="l" t="t" r="r" b="b"/>
            <a:pathLst>
              <a:path w="1067" h="1222" extrusionOk="0">
                <a:moveTo>
                  <a:pt x="509" y="0"/>
                </a:moveTo>
                <a:cubicBezTo>
                  <a:pt x="484" y="172"/>
                  <a:pt x="452" y="336"/>
                  <a:pt x="411" y="508"/>
                </a:cubicBezTo>
                <a:cubicBezTo>
                  <a:pt x="271" y="541"/>
                  <a:pt x="140" y="582"/>
                  <a:pt x="9" y="623"/>
                </a:cubicBezTo>
                <a:cubicBezTo>
                  <a:pt x="1" y="623"/>
                  <a:pt x="25" y="631"/>
                  <a:pt x="33" y="631"/>
                </a:cubicBezTo>
                <a:cubicBezTo>
                  <a:pt x="156" y="664"/>
                  <a:pt x="279" y="697"/>
                  <a:pt x="411" y="722"/>
                </a:cubicBezTo>
                <a:cubicBezTo>
                  <a:pt x="452" y="886"/>
                  <a:pt x="476" y="1058"/>
                  <a:pt x="525" y="1222"/>
                </a:cubicBezTo>
                <a:cubicBezTo>
                  <a:pt x="558" y="1050"/>
                  <a:pt x="607" y="886"/>
                  <a:pt x="665" y="722"/>
                </a:cubicBezTo>
                <a:lnTo>
                  <a:pt x="1067" y="615"/>
                </a:lnTo>
                <a:cubicBezTo>
                  <a:pt x="919" y="582"/>
                  <a:pt x="780" y="558"/>
                  <a:pt x="640" y="525"/>
                </a:cubicBezTo>
                <a:cubicBezTo>
                  <a:pt x="599" y="353"/>
                  <a:pt x="550" y="164"/>
                  <a:pt x="509"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13" name="Google Shape;813;g687a67f025c5043_0"/>
          <p:cNvSpPr/>
          <p:nvPr/>
        </p:nvSpPr>
        <p:spPr>
          <a:xfrm>
            <a:off x="4433506" y="721791"/>
            <a:ext cx="114055" cy="130731"/>
          </a:xfrm>
          <a:custGeom>
            <a:avLst/>
            <a:gdLst/>
            <a:ahLst/>
            <a:cxnLst/>
            <a:rect l="l" t="t" r="r" b="b"/>
            <a:pathLst>
              <a:path w="1067" h="1223" extrusionOk="0">
                <a:moveTo>
                  <a:pt x="509" y="0"/>
                </a:moveTo>
                <a:cubicBezTo>
                  <a:pt x="476" y="173"/>
                  <a:pt x="452" y="337"/>
                  <a:pt x="411" y="509"/>
                </a:cubicBezTo>
                <a:cubicBezTo>
                  <a:pt x="272" y="542"/>
                  <a:pt x="140" y="583"/>
                  <a:pt x="9" y="624"/>
                </a:cubicBezTo>
                <a:cubicBezTo>
                  <a:pt x="1" y="624"/>
                  <a:pt x="26" y="632"/>
                  <a:pt x="34" y="632"/>
                </a:cubicBezTo>
                <a:cubicBezTo>
                  <a:pt x="157" y="673"/>
                  <a:pt x="280" y="697"/>
                  <a:pt x="411" y="722"/>
                </a:cubicBezTo>
                <a:cubicBezTo>
                  <a:pt x="444" y="894"/>
                  <a:pt x="476" y="1058"/>
                  <a:pt x="526" y="1222"/>
                </a:cubicBezTo>
                <a:cubicBezTo>
                  <a:pt x="558" y="1058"/>
                  <a:pt x="608" y="886"/>
                  <a:pt x="665" y="722"/>
                </a:cubicBezTo>
                <a:lnTo>
                  <a:pt x="1067" y="624"/>
                </a:lnTo>
                <a:cubicBezTo>
                  <a:pt x="919" y="583"/>
                  <a:pt x="780" y="558"/>
                  <a:pt x="632" y="525"/>
                </a:cubicBezTo>
                <a:cubicBezTo>
                  <a:pt x="591" y="353"/>
                  <a:pt x="542" y="164"/>
                  <a:pt x="509"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14" name="Google Shape;814;g687a67f025c5043_0"/>
          <p:cNvSpPr/>
          <p:nvPr/>
        </p:nvSpPr>
        <p:spPr>
          <a:xfrm>
            <a:off x="10774024" y="3151193"/>
            <a:ext cx="147405" cy="169319"/>
          </a:xfrm>
          <a:custGeom>
            <a:avLst/>
            <a:gdLst/>
            <a:ahLst/>
            <a:cxnLst/>
            <a:rect l="l" t="t" r="r" b="b"/>
            <a:pathLst>
              <a:path w="1379" h="1584" extrusionOk="0">
                <a:moveTo>
                  <a:pt x="657" y="1"/>
                </a:moveTo>
                <a:cubicBezTo>
                  <a:pt x="624" y="222"/>
                  <a:pt x="583" y="444"/>
                  <a:pt x="526" y="657"/>
                </a:cubicBezTo>
                <a:cubicBezTo>
                  <a:pt x="353" y="706"/>
                  <a:pt x="181" y="755"/>
                  <a:pt x="9" y="812"/>
                </a:cubicBezTo>
                <a:cubicBezTo>
                  <a:pt x="1" y="812"/>
                  <a:pt x="25" y="821"/>
                  <a:pt x="42" y="821"/>
                </a:cubicBezTo>
                <a:cubicBezTo>
                  <a:pt x="206" y="870"/>
                  <a:pt x="362" y="903"/>
                  <a:pt x="526" y="935"/>
                </a:cubicBezTo>
                <a:cubicBezTo>
                  <a:pt x="575" y="1157"/>
                  <a:pt x="616" y="1370"/>
                  <a:pt x="681" y="1583"/>
                </a:cubicBezTo>
                <a:cubicBezTo>
                  <a:pt x="722" y="1370"/>
                  <a:pt x="788" y="1149"/>
                  <a:pt x="853" y="944"/>
                </a:cubicBezTo>
                <a:lnTo>
                  <a:pt x="1378" y="804"/>
                </a:lnTo>
                <a:cubicBezTo>
                  <a:pt x="1190" y="763"/>
                  <a:pt x="1009" y="722"/>
                  <a:pt x="821" y="681"/>
                </a:cubicBezTo>
                <a:cubicBezTo>
                  <a:pt x="771" y="460"/>
                  <a:pt x="706" y="214"/>
                  <a:pt x="657" y="1"/>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15" name="Google Shape;815;g687a67f025c5043_0"/>
          <p:cNvSpPr/>
          <p:nvPr/>
        </p:nvSpPr>
        <p:spPr>
          <a:xfrm>
            <a:off x="5777953" y="5896891"/>
            <a:ext cx="209511" cy="239335"/>
          </a:xfrm>
          <a:custGeom>
            <a:avLst/>
            <a:gdLst/>
            <a:ahLst/>
            <a:cxnLst/>
            <a:rect l="l" t="t" r="r" b="b"/>
            <a:pathLst>
              <a:path w="1960" h="2239" extrusionOk="0">
                <a:moveTo>
                  <a:pt x="935" y="0"/>
                </a:moveTo>
                <a:cubicBezTo>
                  <a:pt x="886" y="312"/>
                  <a:pt x="828" y="623"/>
                  <a:pt x="754" y="927"/>
                </a:cubicBezTo>
                <a:cubicBezTo>
                  <a:pt x="508" y="1000"/>
                  <a:pt x="271" y="1066"/>
                  <a:pt x="25" y="1148"/>
                </a:cubicBezTo>
                <a:cubicBezTo>
                  <a:pt x="0" y="1148"/>
                  <a:pt x="49" y="1156"/>
                  <a:pt x="66" y="1164"/>
                </a:cubicBezTo>
                <a:cubicBezTo>
                  <a:pt x="295" y="1230"/>
                  <a:pt x="525" y="1279"/>
                  <a:pt x="754" y="1320"/>
                </a:cubicBezTo>
                <a:cubicBezTo>
                  <a:pt x="828" y="1623"/>
                  <a:pt x="877" y="1935"/>
                  <a:pt x="968" y="2238"/>
                </a:cubicBezTo>
                <a:cubicBezTo>
                  <a:pt x="1033" y="1935"/>
                  <a:pt x="1115" y="1623"/>
                  <a:pt x="1222" y="1328"/>
                </a:cubicBezTo>
                <a:lnTo>
                  <a:pt x="1960" y="1132"/>
                </a:lnTo>
                <a:cubicBezTo>
                  <a:pt x="1697" y="1074"/>
                  <a:pt x="1435" y="1017"/>
                  <a:pt x="1172" y="959"/>
                </a:cubicBezTo>
                <a:cubicBezTo>
                  <a:pt x="1099" y="648"/>
                  <a:pt x="1009" y="303"/>
                  <a:pt x="935"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16" name="Google Shape;816;g687a67f025c5043_0"/>
          <p:cNvSpPr/>
          <p:nvPr/>
        </p:nvSpPr>
        <p:spPr>
          <a:xfrm>
            <a:off x="11351311" y="1659388"/>
            <a:ext cx="114055" cy="131585"/>
          </a:xfrm>
          <a:custGeom>
            <a:avLst/>
            <a:gdLst/>
            <a:ahLst/>
            <a:cxnLst/>
            <a:rect l="l" t="t" r="r" b="b"/>
            <a:pathLst>
              <a:path w="1067" h="1231" extrusionOk="0">
                <a:moveTo>
                  <a:pt x="509" y="1"/>
                </a:moveTo>
                <a:cubicBezTo>
                  <a:pt x="484" y="173"/>
                  <a:pt x="452" y="345"/>
                  <a:pt x="411" y="517"/>
                </a:cubicBezTo>
                <a:cubicBezTo>
                  <a:pt x="271" y="550"/>
                  <a:pt x="140" y="591"/>
                  <a:pt x="9" y="632"/>
                </a:cubicBezTo>
                <a:cubicBezTo>
                  <a:pt x="1" y="632"/>
                  <a:pt x="25" y="640"/>
                  <a:pt x="34" y="640"/>
                </a:cubicBezTo>
                <a:cubicBezTo>
                  <a:pt x="157" y="681"/>
                  <a:pt x="279" y="706"/>
                  <a:pt x="411" y="730"/>
                </a:cubicBezTo>
                <a:cubicBezTo>
                  <a:pt x="443" y="894"/>
                  <a:pt x="476" y="1066"/>
                  <a:pt x="525" y="1230"/>
                </a:cubicBezTo>
                <a:cubicBezTo>
                  <a:pt x="558" y="1066"/>
                  <a:pt x="607" y="894"/>
                  <a:pt x="665" y="730"/>
                </a:cubicBezTo>
                <a:lnTo>
                  <a:pt x="1067" y="624"/>
                </a:lnTo>
                <a:cubicBezTo>
                  <a:pt x="919" y="591"/>
                  <a:pt x="780" y="558"/>
                  <a:pt x="640" y="525"/>
                </a:cubicBezTo>
                <a:cubicBezTo>
                  <a:pt x="599" y="361"/>
                  <a:pt x="550" y="173"/>
                  <a:pt x="509" y="1"/>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17" name="Google Shape;817;g687a67f025c5043_0"/>
          <p:cNvSpPr/>
          <p:nvPr/>
        </p:nvSpPr>
        <p:spPr>
          <a:xfrm>
            <a:off x="872820" y="3224478"/>
            <a:ext cx="164829" cy="189415"/>
          </a:xfrm>
          <a:custGeom>
            <a:avLst/>
            <a:gdLst/>
            <a:ahLst/>
            <a:cxnLst/>
            <a:rect l="l" t="t" r="r" b="b"/>
            <a:pathLst>
              <a:path w="1542" h="1772" extrusionOk="0">
                <a:moveTo>
                  <a:pt x="730" y="0"/>
                </a:moveTo>
                <a:cubicBezTo>
                  <a:pt x="697" y="246"/>
                  <a:pt x="648" y="492"/>
                  <a:pt x="590" y="730"/>
                </a:cubicBezTo>
                <a:cubicBezTo>
                  <a:pt x="394" y="787"/>
                  <a:pt x="205" y="836"/>
                  <a:pt x="16" y="902"/>
                </a:cubicBezTo>
                <a:cubicBezTo>
                  <a:pt x="0" y="902"/>
                  <a:pt x="33" y="910"/>
                  <a:pt x="49" y="918"/>
                </a:cubicBezTo>
                <a:cubicBezTo>
                  <a:pt x="230" y="968"/>
                  <a:pt x="410" y="1009"/>
                  <a:pt x="590" y="1041"/>
                </a:cubicBezTo>
                <a:cubicBezTo>
                  <a:pt x="648" y="1279"/>
                  <a:pt x="689" y="1525"/>
                  <a:pt x="763" y="1771"/>
                </a:cubicBezTo>
                <a:cubicBezTo>
                  <a:pt x="812" y="1525"/>
                  <a:pt x="877" y="1287"/>
                  <a:pt x="959" y="1050"/>
                </a:cubicBezTo>
                <a:lnTo>
                  <a:pt x="1541" y="894"/>
                </a:lnTo>
                <a:cubicBezTo>
                  <a:pt x="1336" y="845"/>
                  <a:pt x="1123" y="804"/>
                  <a:pt x="918" y="754"/>
                </a:cubicBezTo>
                <a:cubicBezTo>
                  <a:pt x="861" y="508"/>
                  <a:pt x="787" y="238"/>
                  <a:pt x="730"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18" name="Google Shape;818;g687a67f025c5043_0"/>
          <p:cNvSpPr/>
          <p:nvPr/>
        </p:nvSpPr>
        <p:spPr>
          <a:xfrm>
            <a:off x="1560525" y="5408997"/>
            <a:ext cx="228859" cy="262103"/>
          </a:xfrm>
          <a:custGeom>
            <a:avLst/>
            <a:gdLst/>
            <a:ahLst/>
            <a:cxnLst/>
            <a:rect l="l" t="t" r="r" b="b"/>
            <a:pathLst>
              <a:path w="2141" h="2452" extrusionOk="0">
                <a:moveTo>
                  <a:pt x="1017" y="0"/>
                </a:moveTo>
                <a:cubicBezTo>
                  <a:pt x="968" y="344"/>
                  <a:pt x="902" y="681"/>
                  <a:pt x="820" y="1017"/>
                </a:cubicBezTo>
                <a:cubicBezTo>
                  <a:pt x="550" y="1099"/>
                  <a:pt x="287" y="1164"/>
                  <a:pt x="25" y="1255"/>
                </a:cubicBezTo>
                <a:cubicBezTo>
                  <a:pt x="0" y="1263"/>
                  <a:pt x="50" y="1271"/>
                  <a:pt x="74" y="1271"/>
                </a:cubicBezTo>
                <a:cubicBezTo>
                  <a:pt x="320" y="1345"/>
                  <a:pt x="566" y="1402"/>
                  <a:pt x="820" y="1443"/>
                </a:cubicBezTo>
                <a:cubicBezTo>
                  <a:pt x="894" y="1787"/>
                  <a:pt x="951" y="2124"/>
                  <a:pt x="1050" y="2452"/>
                </a:cubicBezTo>
                <a:cubicBezTo>
                  <a:pt x="1124" y="2115"/>
                  <a:pt x="1222" y="1779"/>
                  <a:pt x="1329" y="1451"/>
                </a:cubicBezTo>
                <a:lnTo>
                  <a:pt x="2140" y="1238"/>
                </a:lnTo>
                <a:cubicBezTo>
                  <a:pt x="1845" y="1173"/>
                  <a:pt x="1566" y="1115"/>
                  <a:pt x="1279" y="1050"/>
                </a:cubicBezTo>
                <a:cubicBezTo>
                  <a:pt x="1189" y="713"/>
                  <a:pt x="1099" y="336"/>
                  <a:pt x="1017"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19" name="Google Shape;819;g687a67f025c5043_0"/>
          <p:cNvSpPr/>
          <p:nvPr/>
        </p:nvSpPr>
        <p:spPr>
          <a:xfrm>
            <a:off x="9385645" y="721372"/>
            <a:ext cx="114055" cy="131585"/>
          </a:xfrm>
          <a:custGeom>
            <a:avLst/>
            <a:gdLst/>
            <a:ahLst/>
            <a:cxnLst/>
            <a:rect l="l" t="t" r="r" b="b"/>
            <a:pathLst>
              <a:path w="1067" h="1231" extrusionOk="0">
                <a:moveTo>
                  <a:pt x="509" y="1"/>
                </a:moveTo>
                <a:cubicBezTo>
                  <a:pt x="484" y="173"/>
                  <a:pt x="452" y="345"/>
                  <a:pt x="411" y="517"/>
                </a:cubicBezTo>
                <a:cubicBezTo>
                  <a:pt x="271" y="550"/>
                  <a:pt x="140" y="591"/>
                  <a:pt x="9" y="632"/>
                </a:cubicBezTo>
                <a:cubicBezTo>
                  <a:pt x="1" y="632"/>
                  <a:pt x="25" y="640"/>
                  <a:pt x="34" y="640"/>
                </a:cubicBezTo>
                <a:cubicBezTo>
                  <a:pt x="157" y="681"/>
                  <a:pt x="279" y="706"/>
                  <a:pt x="411" y="730"/>
                </a:cubicBezTo>
                <a:cubicBezTo>
                  <a:pt x="443" y="894"/>
                  <a:pt x="476" y="1066"/>
                  <a:pt x="525" y="1230"/>
                </a:cubicBezTo>
                <a:cubicBezTo>
                  <a:pt x="558" y="1066"/>
                  <a:pt x="607" y="894"/>
                  <a:pt x="665" y="730"/>
                </a:cubicBezTo>
                <a:lnTo>
                  <a:pt x="1067" y="624"/>
                </a:lnTo>
                <a:cubicBezTo>
                  <a:pt x="919" y="591"/>
                  <a:pt x="780" y="558"/>
                  <a:pt x="640" y="525"/>
                </a:cubicBezTo>
                <a:cubicBezTo>
                  <a:pt x="599" y="361"/>
                  <a:pt x="550" y="173"/>
                  <a:pt x="509" y="1"/>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20" name="Google Shape;820;g687a67f025c5043_0"/>
          <p:cNvSpPr/>
          <p:nvPr/>
        </p:nvSpPr>
        <p:spPr>
          <a:xfrm>
            <a:off x="1455925" y="1246747"/>
            <a:ext cx="228859" cy="262103"/>
          </a:xfrm>
          <a:custGeom>
            <a:avLst/>
            <a:gdLst/>
            <a:ahLst/>
            <a:cxnLst/>
            <a:rect l="l" t="t" r="r" b="b"/>
            <a:pathLst>
              <a:path w="2141" h="2452" extrusionOk="0">
                <a:moveTo>
                  <a:pt x="1017" y="0"/>
                </a:moveTo>
                <a:cubicBezTo>
                  <a:pt x="968" y="344"/>
                  <a:pt x="902" y="681"/>
                  <a:pt x="820" y="1017"/>
                </a:cubicBezTo>
                <a:cubicBezTo>
                  <a:pt x="550" y="1099"/>
                  <a:pt x="287" y="1164"/>
                  <a:pt x="25" y="1255"/>
                </a:cubicBezTo>
                <a:cubicBezTo>
                  <a:pt x="0" y="1263"/>
                  <a:pt x="50" y="1271"/>
                  <a:pt x="74" y="1271"/>
                </a:cubicBezTo>
                <a:cubicBezTo>
                  <a:pt x="320" y="1345"/>
                  <a:pt x="566" y="1402"/>
                  <a:pt x="820" y="1443"/>
                </a:cubicBezTo>
                <a:cubicBezTo>
                  <a:pt x="894" y="1787"/>
                  <a:pt x="951" y="2124"/>
                  <a:pt x="1050" y="2452"/>
                </a:cubicBezTo>
                <a:cubicBezTo>
                  <a:pt x="1124" y="2115"/>
                  <a:pt x="1222" y="1779"/>
                  <a:pt x="1329" y="1451"/>
                </a:cubicBezTo>
                <a:lnTo>
                  <a:pt x="2140" y="1238"/>
                </a:lnTo>
                <a:cubicBezTo>
                  <a:pt x="1845" y="1173"/>
                  <a:pt x="1566" y="1115"/>
                  <a:pt x="1279" y="1050"/>
                </a:cubicBezTo>
                <a:cubicBezTo>
                  <a:pt x="1189" y="713"/>
                  <a:pt x="1099" y="336"/>
                  <a:pt x="1017"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nvGrpSpPr>
          <p:cNvPr id="821" name="Google Shape;821;g687a67f025c5043_0"/>
          <p:cNvGrpSpPr/>
          <p:nvPr/>
        </p:nvGrpSpPr>
        <p:grpSpPr>
          <a:xfrm>
            <a:off x="9897646" y="917839"/>
            <a:ext cx="1567724" cy="1376136"/>
            <a:chOff x="-1303179" y="1725814"/>
            <a:chExt cx="706776" cy="613324"/>
          </a:xfrm>
        </p:grpSpPr>
        <p:sp>
          <p:nvSpPr>
            <p:cNvPr id="822" name="Google Shape;822;g687a67f025c5043_0"/>
            <p:cNvSpPr/>
            <p:nvPr/>
          </p:nvSpPr>
          <p:spPr>
            <a:xfrm>
              <a:off x="-1223470" y="1973676"/>
              <a:ext cx="546569" cy="260818"/>
            </a:xfrm>
            <a:custGeom>
              <a:avLst/>
              <a:gdLst/>
              <a:ahLst/>
              <a:cxnLst/>
              <a:rect l="l" t="t" r="r" b="b"/>
              <a:pathLst>
                <a:path w="5568" h="2657" extrusionOk="0">
                  <a:moveTo>
                    <a:pt x="2780" y="0"/>
                  </a:moveTo>
                  <a:cubicBezTo>
                    <a:pt x="1074" y="0"/>
                    <a:pt x="0" y="1460"/>
                    <a:pt x="0" y="1460"/>
                  </a:cubicBezTo>
                  <a:cubicBezTo>
                    <a:pt x="0" y="1460"/>
                    <a:pt x="1074" y="2657"/>
                    <a:pt x="2780" y="2657"/>
                  </a:cubicBezTo>
                  <a:cubicBezTo>
                    <a:pt x="4493" y="2657"/>
                    <a:pt x="5567" y="1460"/>
                    <a:pt x="5567" y="1460"/>
                  </a:cubicBezTo>
                  <a:cubicBezTo>
                    <a:pt x="5567" y="1460"/>
                    <a:pt x="4493" y="0"/>
                    <a:pt x="2780" y="0"/>
                  </a:cubicBezTo>
                  <a:close/>
                </a:path>
              </a:pathLst>
            </a:custGeom>
            <a:solidFill>
              <a:srgbClr val="DECBB7"/>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23" name="Google Shape;823;g687a67f025c5043_0"/>
            <p:cNvSpPr/>
            <p:nvPr/>
          </p:nvSpPr>
          <p:spPr>
            <a:xfrm>
              <a:off x="-1230735" y="1966412"/>
              <a:ext cx="562667" cy="276131"/>
            </a:xfrm>
            <a:custGeom>
              <a:avLst/>
              <a:gdLst/>
              <a:ahLst/>
              <a:cxnLst/>
              <a:rect l="l" t="t" r="r" b="b"/>
              <a:pathLst>
                <a:path w="5732" h="2813" extrusionOk="0">
                  <a:moveTo>
                    <a:pt x="2862" y="156"/>
                  </a:moveTo>
                  <a:cubicBezTo>
                    <a:pt x="4330" y="156"/>
                    <a:pt x="5338" y="1271"/>
                    <a:pt x="5543" y="1526"/>
                  </a:cubicBezTo>
                  <a:cubicBezTo>
                    <a:pt x="5322" y="1739"/>
                    <a:pt x="4321" y="2657"/>
                    <a:pt x="2862" y="2657"/>
                  </a:cubicBezTo>
                  <a:cubicBezTo>
                    <a:pt x="1394" y="2657"/>
                    <a:pt x="394" y="1747"/>
                    <a:pt x="181" y="1526"/>
                  </a:cubicBezTo>
                  <a:cubicBezTo>
                    <a:pt x="386" y="1271"/>
                    <a:pt x="1386" y="156"/>
                    <a:pt x="2862" y="156"/>
                  </a:cubicBezTo>
                  <a:close/>
                  <a:moveTo>
                    <a:pt x="2862" y="1"/>
                  </a:moveTo>
                  <a:cubicBezTo>
                    <a:pt x="1132" y="1"/>
                    <a:pt x="33" y="1468"/>
                    <a:pt x="17" y="1485"/>
                  </a:cubicBezTo>
                  <a:cubicBezTo>
                    <a:pt x="0" y="1509"/>
                    <a:pt x="0" y="1550"/>
                    <a:pt x="17" y="1583"/>
                  </a:cubicBezTo>
                  <a:cubicBezTo>
                    <a:pt x="66" y="1632"/>
                    <a:pt x="1132" y="2813"/>
                    <a:pt x="2862" y="2813"/>
                  </a:cubicBezTo>
                  <a:cubicBezTo>
                    <a:pt x="4584" y="2813"/>
                    <a:pt x="5658" y="1632"/>
                    <a:pt x="5707" y="1583"/>
                  </a:cubicBezTo>
                  <a:cubicBezTo>
                    <a:pt x="5732" y="1550"/>
                    <a:pt x="5732" y="1509"/>
                    <a:pt x="5707" y="1485"/>
                  </a:cubicBezTo>
                  <a:cubicBezTo>
                    <a:pt x="5699" y="1468"/>
                    <a:pt x="4592" y="1"/>
                    <a:pt x="2862" y="1"/>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24" name="Google Shape;824;g687a67f025c5043_0"/>
            <p:cNvSpPr/>
            <p:nvPr/>
          </p:nvSpPr>
          <p:spPr>
            <a:xfrm>
              <a:off x="-1076225" y="1976130"/>
              <a:ext cx="251983" cy="234216"/>
            </a:xfrm>
            <a:custGeom>
              <a:avLst/>
              <a:gdLst/>
              <a:ahLst/>
              <a:cxnLst/>
              <a:rect l="l" t="t" r="r" b="b"/>
              <a:pathLst>
                <a:path w="2567" h="2386" extrusionOk="0">
                  <a:moveTo>
                    <a:pt x="1286" y="1"/>
                  </a:moveTo>
                  <a:cubicBezTo>
                    <a:pt x="1222" y="1"/>
                    <a:pt x="1157" y="6"/>
                    <a:pt x="1091" y="16"/>
                  </a:cubicBezTo>
                  <a:cubicBezTo>
                    <a:pt x="443" y="123"/>
                    <a:pt x="1" y="730"/>
                    <a:pt x="107" y="1386"/>
                  </a:cubicBezTo>
                  <a:cubicBezTo>
                    <a:pt x="196" y="1969"/>
                    <a:pt x="703" y="2385"/>
                    <a:pt x="1275" y="2385"/>
                  </a:cubicBezTo>
                  <a:cubicBezTo>
                    <a:pt x="1339" y="2385"/>
                    <a:pt x="1403" y="2380"/>
                    <a:pt x="1468" y="2370"/>
                  </a:cubicBezTo>
                  <a:cubicBezTo>
                    <a:pt x="2124" y="2263"/>
                    <a:pt x="2567" y="1656"/>
                    <a:pt x="2460" y="1000"/>
                  </a:cubicBezTo>
                  <a:cubicBezTo>
                    <a:pt x="2364" y="417"/>
                    <a:pt x="1864" y="1"/>
                    <a:pt x="1286" y="1"/>
                  </a:cubicBezTo>
                  <a:close/>
                </a:path>
              </a:pathLst>
            </a:cu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25" name="Google Shape;825;g687a67f025c5043_0"/>
            <p:cNvSpPr/>
            <p:nvPr/>
          </p:nvSpPr>
          <p:spPr>
            <a:xfrm>
              <a:off x="-1116472" y="1968277"/>
              <a:ext cx="291444" cy="249333"/>
            </a:xfrm>
            <a:custGeom>
              <a:avLst/>
              <a:gdLst/>
              <a:ahLst/>
              <a:cxnLst/>
              <a:rect l="l" t="t" r="r" b="b"/>
              <a:pathLst>
                <a:path w="2969" h="2540" extrusionOk="0">
                  <a:moveTo>
                    <a:pt x="1698" y="154"/>
                  </a:moveTo>
                  <a:cubicBezTo>
                    <a:pt x="2313" y="154"/>
                    <a:pt x="2813" y="654"/>
                    <a:pt x="2813" y="1277"/>
                  </a:cubicBezTo>
                  <a:cubicBezTo>
                    <a:pt x="2813" y="1948"/>
                    <a:pt x="2261" y="2391"/>
                    <a:pt x="1688" y="2391"/>
                  </a:cubicBezTo>
                  <a:cubicBezTo>
                    <a:pt x="1415" y="2391"/>
                    <a:pt x="1136" y="2290"/>
                    <a:pt x="911" y="2064"/>
                  </a:cubicBezTo>
                  <a:cubicBezTo>
                    <a:pt x="206" y="1359"/>
                    <a:pt x="706" y="154"/>
                    <a:pt x="1698" y="154"/>
                  </a:cubicBezTo>
                  <a:close/>
                  <a:moveTo>
                    <a:pt x="1685" y="0"/>
                  </a:moveTo>
                  <a:cubicBezTo>
                    <a:pt x="1373" y="0"/>
                    <a:pt x="1055" y="116"/>
                    <a:pt x="796" y="375"/>
                  </a:cubicBezTo>
                  <a:cubicBezTo>
                    <a:pt x="1" y="1179"/>
                    <a:pt x="566" y="2540"/>
                    <a:pt x="1698" y="2540"/>
                  </a:cubicBezTo>
                  <a:cubicBezTo>
                    <a:pt x="2395" y="2540"/>
                    <a:pt x="2969" y="1974"/>
                    <a:pt x="2969" y="1277"/>
                  </a:cubicBezTo>
                  <a:cubicBezTo>
                    <a:pt x="2969" y="511"/>
                    <a:pt x="2341" y="0"/>
                    <a:pt x="1685" y="0"/>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26" name="Google Shape;826;g687a67f025c5043_0"/>
            <p:cNvSpPr/>
            <p:nvPr/>
          </p:nvSpPr>
          <p:spPr>
            <a:xfrm>
              <a:off x="-1005351" y="2051814"/>
              <a:ext cx="96690" cy="82947"/>
            </a:xfrm>
            <a:custGeom>
              <a:avLst/>
              <a:gdLst/>
              <a:ahLst/>
              <a:cxnLst/>
              <a:rect l="l" t="t" r="r" b="b"/>
              <a:pathLst>
                <a:path w="985" h="845" extrusionOk="0">
                  <a:moveTo>
                    <a:pt x="560" y="1"/>
                  </a:moveTo>
                  <a:cubicBezTo>
                    <a:pt x="459" y="1"/>
                    <a:pt x="355" y="39"/>
                    <a:pt x="271" y="123"/>
                  </a:cubicBezTo>
                  <a:cubicBezTo>
                    <a:pt x="0" y="385"/>
                    <a:pt x="189" y="844"/>
                    <a:pt x="566" y="844"/>
                  </a:cubicBezTo>
                  <a:cubicBezTo>
                    <a:pt x="795" y="844"/>
                    <a:pt x="984" y="656"/>
                    <a:pt x="984" y="426"/>
                  </a:cubicBezTo>
                  <a:cubicBezTo>
                    <a:pt x="984" y="170"/>
                    <a:pt x="776" y="1"/>
                    <a:pt x="560" y="1"/>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27" name="Google Shape;827;g687a67f025c5043_0"/>
            <p:cNvSpPr/>
            <p:nvPr/>
          </p:nvSpPr>
          <p:spPr>
            <a:xfrm>
              <a:off x="-1223470" y="1973676"/>
              <a:ext cx="546569" cy="143317"/>
            </a:xfrm>
            <a:custGeom>
              <a:avLst/>
              <a:gdLst/>
              <a:ahLst/>
              <a:cxnLst/>
              <a:rect l="l" t="t" r="r" b="b"/>
              <a:pathLst>
                <a:path w="5568" h="1460" extrusionOk="0">
                  <a:moveTo>
                    <a:pt x="2788" y="0"/>
                  </a:moveTo>
                  <a:cubicBezTo>
                    <a:pt x="1091" y="0"/>
                    <a:pt x="0" y="1460"/>
                    <a:pt x="0" y="1460"/>
                  </a:cubicBezTo>
                  <a:cubicBezTo>
                    <a:pt x="0" y="1460"/>
                    <a:pt x="1435" y="394"/>
                    <a:pt x="2788" y="394"/>
                  </a:cubicBezTo>
                  <a:cubicBezTo>
                    <a:pt x="4133" y="394"/>
                    <a:pt x="5567" y="1460"/>
                    <a:pt x="5567" y="1460"/>
                  </a:cubicBezTo>
                  <a:cubicBezTo>
                    <a:pt x="5567" y="1460"/>
                    <a:pt x="4485" y="0"/>
                    <a:pt x="2788" y="0"/>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28" name="Google Shape;828;g687a67f025c5043_0"/>
            <p:cNvSpPr/>
            <p:nvPr/>
          </p:nvSpPr>
          <p:spPr>
            <a:xfrm>
              <a:off x="-1230232" y="1963618"/>
              <a:ext cx="558545" cy="153133"/>
            </a:xfrm>
            <a:custGeom>
              <a:avLst/>
              <a:gdLst/>
              <a:ahLst/>
              <a:cxnLst/>
              <a:rect l="l" t="t" r="r" b="b"/>
              <a:pathLst>
                <a:path w="5690" h="1560" extrusionOk="0">
                  <a:moveTo>
                    <a:pt x="2837" y="99"/>
                  </a:moveTo>
                  <a:cubicBezTo>
                    <a:pt x="4009" y="99"/>
                    <a:pt x="4895" y="828"/>
                    <a:pt x="5313" y="1238"/>
                  </a:cubicBezTo>
                  <a:cubicBezTo>
                    <a:pt x="4805" y="927"/>
                    <a:pt x="3796" y="386"/>
                    <a:pt x="2837" y="386"/>
                  </a:cubicBezTo>
                  <a:cubicBezTo>
                    <a:pt x="1878" y="386"/>
                    <a:pt x="869" y="927"/>
                    <a:pt x="353" y="1238"/>
                  </a:cubicBezTo>
                  <a:cubicBezTo>
                    <a:pt x="771" y="820"/>
                    <a:pt x="1656" y="99"/>
                    <a:pt x="2837" y="99"/>
                  </a:cubicBezTo>
                  <a:close/>
                  <a:moveTo>
                    <a:pt x="2837" y="0"/>
                  </a:moveTo>
                  <a:cubicBezTo>
                    <a:pt x="1132" y="0"/>
                    <a:pt x="25" y="1460"/>
                    <a:pt x="16" y="1476"/>
                  </a:cubicBezTo>
                  <a:cubicBezTo>
                    <a:pt x="0" y="1492"/>
                    <a:pt x="0" y="1525"/>
                    <a:pt x="16" y="1542"/>
                  </a:cubicBezTo>
                  <a:cubicBezTo>
                    <a:pt x="25" y="1550"/>
                    <a:pt x="41" y="1558"/>
                    <a:pt x="49" y="1558"/>
                  </a:cubicBezTo>
                  <a:cubicBezTo>
                    <a:pt x="66" y="1558"/>
                    <a:pt x="74" y="1550"/>
                    <a:pt x="82" y="1550"/>
                  </a:cubicBezTo>
                  <a:cubicBezTo>
                    <a:pt x="98" y="1533"/>
                    <a:pt x="1525" y="492"/>
                    <a:pt x="2837" y="492"/>
                  </a:cubicBezTo>
                  <a:cubicBezTo>
                    <a:pt x="4157" y="492"/>
                    <a:pt x="5575" y="1533"/>
                    <a:pt x="5592" y="1550"/>
                  </a:cubicBezTo>
                  <a:cubicBezTo>
                    <a:pt x="5602" y="1557"/>
                    <a:pt x="5612" y="1559"/>
                    <a:pt x="5622" y="1559"/>
                  </a:cubicBezTo>
                  <a:cubicBezTo>
                    <a:pt x="5660" y="1559"/>
                    <a:pt x="5690" y="1515"/>
                    <a:pt x="5657" y="1476"/>
                  </a:cubicBezTo>
                  <a:cubicBezTo>
                    <a:pt x="5649" y="1460"/>
                    <a:pt x="4542" y="0"/>
                    <a:pt x="2837" y="0"/>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29" name="Google Shape;829;g687a67f025c5043_0"/>
            <p:cNvSpPr/>
            <p:nvPr/>
          </p:nvSpPr>
          <p:spPr>
            <a:xfrm>
              <a:off x="-949889" y="1829572"/>
              <a:ext cx="98" cy="74211"/>
            </a:xfrm>
            <a:custGeom>
              <a:avLst/>
              <a:gdLst/>
              <a:ahLst/>
              <a:cxnLst/>
              <a:rect l="l" t="t" r="r" b="b"/>
              <a:pathLst>
                <a:path w="1" h="756" extrusionOk="0">
                  <a:moveTo>
                    <a:pt x="1" y="755"/>
                  </a:moveTo>
                  <a:lnTo>
                    <a:pt x="1" y="1"/>
                  </a:lnTo>
                </a:path>
              </a:pathLst>
            </a:custGeom>
            <a:solidFill>
              <a:srgbClr val="DECBB7"/>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30" name="Google Shape;830;g687a67f025c5043_0"/>
            <p:cNvSpPr/>
            <p:nvPr/>
          </p:nvSpPr>
          <p:spPr>
            <a:xfrm>
              <a:off x="-957938" y="1822603"/>
              <a:ext cx="15412" cy="89230"/>
            </a:xfrm>
            <a:custGeom>
              <a:avLst/>
              <a:gdLst/>
              <a:ahLst/>
              <a:cxnLst/>
              <a:rect l="l" t="t" r="r" b="b"/>
              <a:pathLst>
                <a:path w="157" h="909" extrusionOk="0">
                  <a:moveTo>
                    <a:pt x="79" y="0"/>
                  </a:moveTo>
                  <a:cubicBezTo>
                    <a:pt x="40" y="0"/>
                    <a:pt x="1" y="27"/>
                    <a:pt x="1" y="80"/>
                  </a:cubicBezTo>
                  <a:lnTo>
                    <a:pt x="1" y="826"/>
                  </a:lnTo>
                  <a:cubicBezTo>
                    <a:pt x="1" y="867"/>
                    <a:pt x="34" y="908"/>
                    <a:pt x="83" y="908"/>
                  </a:cubicBezTo>
                  <a:cubicBezTo>
                    <a:pt x="124" y="908"/>
                    <a:pt x="157" y="867"/>
                    <a:pt x="157" y="826"/>
                  </a:cubicBezTo>
                  <a:lnTo>
                    <a:pt x="157" y="80"/>
                  </a:lnTo>
                  <a:cubicBezTo>
                    <a:pt x="157" y="27"/>
                    <a:pt x="118" y="0"/>
                    <a:pt x="79" y="0"/>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31" name="Google Shape;831;g687a67f025c5043_0"/>
            <p:cNvSpPr/>
            <p:nvPr/>
          </p:nvSpPr>
          <p:spPr>
            <a:xfrm>
              <a:off x="-1084275" y="1854506"/>
              <a:ext cx="26700" cy="68517"/>
            </a:xfrm>
            <a:custGeom>
              <a:avLst/>
              <a:gdLst/>
              <a:ahLst/>
              <a:cxnLst/>
              <a:rect l="l" t="t" r="r" b="b"/>
              <a:pathLst>
                <a:path w="272" h="698" extrusionOk="0">
                  <a:moveTo>
                    <a:pt x="271" y="698"/>
                  </a:moveTo>
                  <a:lnTo>
                    <a:pt x="1" y="1"/>
                  </a:lnTo>
                </a:path>
              </a:pathLst>
            </a:custGeom>
            <a:solidFill>
              <a:srgbClr val="DECBB7"/>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32" name="Google Shape;832;g687a67f025c5043_0"/>
            <p:cNvSpPr/>
            <p:nvPr/>
          </p:nvSpPr>
          <p:spPr>
            <a:xfrm>
              <a:off x="-1092324" y="1846358"/>
              <a:ext cx="44369" cy="84714"/>
            </a:xfrm>
            <a:custGeom>
              <a:avLst/>
              <a:gdLst/>
              <a:ahLst/>
              <a:cxnLst/>
              <a:rect l="l" t="t" r="r" b="b"/>
              <a:pathLst>
                <a:path w="452" h="863" extrusionOk="0">
                  <a:moveTo>
                    <a:pt x="93" y="0"/>
                  </a:moveTo>
                  <a:cubicBezTo>
                    <a:pt x="81" y="0"/>
                    <a:pt x="69" y="3"/>
                    <a:pt x="58" y="10"/>
                  </a:cubicBezTo>
                  <a:cubicBezTo>
                    <a:pt x="17" y="18"/>
                    <a:pt x="1" y="68"/>
                    <a:pt x="17" y="109"/>
                  </a:cubicBezTo>
                  <a:lnTo>
                    <a:pt x="288" y="814"/>
                  </a:lnTo>
                  <a:cubicBezTo>
                    <a:pt x="296" y="838"/>
                    <a:pt x="320" y="863"/>
                    <a:pt x="353" y="863"/>
                  </a:cubicBezTo>
                  <a:cubicBezTo>
                    <a:pt x="370" y="863"/>
                    <a:pt x="378" y="863"/>
                    <a:pt x="386" y="855"/>
                  </a:cubicBezTo>
                  <a:cubicBezTo>
                    <a:pt x="427" y="838"/>
                    <a:pt x="452" y="797"/>
                    <a:pt x="427" y="756"/>
                  </a:cubicBezTo>
                  <a:lnTo>
                    <a:pt x="165" y="51"/>
                  </a:lnTo>
                  <a:cubicBezTo>
                    <a:pt x="153" y="21"/>
                    <a:pt x="124" y="0"/>
                    <a:pt x="93" y="0"/>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33" name="Google Shape;833;g687a67f025c5043_0"/>
            <p:cNvSpPr/>
            <p:nvPr/>
          </p:nvSpPr>
          <p:spPr>
            <a:xfrm>
              <a:off x="-1199322" y="1916545"/>
              <a:ext cx="46725" cy="57229"/>
            </a:xfrm>
            <a:custGeom>
              <a:avLst/>
              <a:gdLst/>
              <a:ahLst/>
              <a:cxnLst/>
              <a:rect l="l" t="t" r="r" b="b"/>
              <a:pathLst>
                <a:path w="476" h="583" extrusionOk="0">
                  <a:moveTo>
                    <a:pt x="476" y="582"/>
                  </a:moveTo>
                  <a:lnTo>
                    <a:pt x="0" y="0"/>
                  </a:lnTo>
                </a:path>
              </a:pathLst>
            </a:custGeom>
            <a:solidFill>
              <a:srgbClr val="DECBB7"/>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34" name="Google Shape;834;g687a67f025c5043_0"/>
            <p:cNvSpPr/>
            <p:nvPr/>
          </p:nvSpPr>
          <p:spPr>
            <a:xfrm>
              <a:off x="-1210317" y="1908692"/>
              <a:ext cx="65769" cy="72346"/>
            </a:xfrm>
            <a:custGeom>
              <a:avLst/>
              <a:gdLst/>
              <a:ahLst/>
              <a:cxnLst/>
              <a:rect l="l" t="t" r="r" b="b"/>
              <a:pathLst>
                <a:path w="670" h="737" extrusionOk="0">
                  <a:moveTo>
                    <a:pt x="110" y="0"/>
                  </a:moveTo>
                  <a:cubicBezTo>
                    <a:pt x="53" y="0"/>
                    <a:pt x="1" y="69"/>
                    <a:pt x="55" y="130"/>
                  </a:cubicBezTo>
                  <a:lnTo>
                    <a:pt x="530" y="712"/>
                  </a:lnTo>
                  <a:cubicBezTo>
                    <a:pt x="547" y="728"/>
                    <a:pt x="571" y="736"/>
                    <a:pt x="588" y="736"/>
                  </a:cubicBezTo>
                  <a:cubicBezTo>
                    <a:pt x="612" y="736"/>
                    <a:pt x="629" y="720"/>
                    <a:pt x="637" y="712"/>
                  </a:cubicBezTo>
                  <a:cubicBezTo>
                    <a:pt x="670" y="679"/>
                    <a:pt x="670" y="638"/>
                    <a:pt x="653" y="605"/>
                  </a:cubicBezTo>
                  <a:lnTo>
                    <a:pt x="170" y="31"/>
                  </a:lnTo>
                  <a:cubicBezTo>
                    <a:pt x="152" y="9"/>
                    <a:pt x="131" y="0"/>
                    <a:pt x="110" y="0"/>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35" name="Google Shape;835;g687a67f025c5043_0"/>
            <p:cNvSpPr/>
            <p:nvPr/>
          </p:nvSpPr>
          <p:spPr>
            <a:xfrm>
              <a:off x="-1295130" y="2013923"/>
              <a:ext cx="66947" cy="31510"/>
            </a:xfrm>
            <a:custGeom>
              <a:avLst/>
              <a:gdLst/>
              <a:ahLst/>
              <a:cxnLst/>
              <a:rect l="l" t="t" r="r" b="b"/>
              <a:pathLst>
                <a:path w="682" h="321" extrusionOk="0">
                  <a:moveTo>
                    <a:pt x="681" y="320"/>
                  </a:moveTo>
                  <a:lnTo>
                    <a:pt x="1" y="0"/>
                  </a:lnTo>
                </a:path>
              </a:pathLst>
            </a:custGeom>
            <a:solidFill>
              <a:srgbClr val="DECBB7"/>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36" name="Google Shape;836;g687a67f025c5043_0"/>
            <p:cNvSpPr/>
            <p:nvPr/>
          </p:nvSpPr>
          <p:spPr>
            <a:xfrm>
              <a:off x="-1303179" y="2006855"/>
              <a:ext cx="83831" cy="45744"/>
            </a:xfrm>
            <a:custGeom>
              <a:avLst/>
              <a:gdLst/>
              <a:ahLst/>
              <a:cxnLst/>
              <a:rect l="l" t="t" r="r" b="b"/>
              <a:pathLst>
                <a:path w="854" h="466" extrusionOk="0">
                  <a:moveTo>
                    <a:pt x="86" y="0"/>
                  </a:moveTo>
                  <a:cubicBezTo>
                    <a:pt x="59" y="0"/>
                    <a:pt x="29" y="16"/>
                    <a:pt x="17" y="40"/>
                  </a:cubicBezTo>
                  <a:cubicBezTo>
                    <a:pt x="1" y="81"/>
                    <a:pt x="17" y="122"/>
                    <a:pt x="58" y="146"/>
                  </a:cubicBezTo>
                  <a:lnTo>
                    <a:pt x="738" y="458"/>
                  </a:lnTo>
                  <a:cubicBezTo>
                    <a:pt x="747" y="466"/>
                    <a:pt x="755" y="466"/>
                    <a:pt x="771" y="466"/>
                  </a:cubicBezTo>
                  <a:cubicBezTo>
                    <a:pt x="796" y="466"/>
                    <a:pt x="820" y="450"/>
                    <a:pt x="837" y="425"/>
                  </a:cubicBezTo>
                  <a:cubicBezTo>
                    <a:pt x="853" y="384"/>
                    <a:pt x="837" y="343"/>
                    <a:pt x="796" y="327"/>
                  </a:cubicBezTo>
                  <a:lnTo>
                    <a:pt x="115" y="7"/>
                  </a:lnTo>
                  <a:cubicBezTo>
                    <a:pt x="107" y="2"/>
                    <a:pt x="97" y="0"/>
                    <a:pt x="86" y="0"/>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37" name="Google Shape;837;g687a67f025c5043_0"/>
            <p:cNvSpPr/>
            <p:nvPr/>
          </p:nvSpPr>
          <p:spPr>
            <a:xfrm>
              <a:off x="-842793" y="1854506"/>
              <a:ext cx="26602" cy="68517"/>
            </a:xfrm>
            <a:custGeom>
              <a:avLst/>
              <a:gdLst/>
              <a:ahLst/>
              <a:cxnLst/>
              <a:rect l="l" t="t" r="r" b="b"/>
              <a:pathLst>
                <a:path w="271" h="698" extrusionOk="0">
                  <a:moveTo>
                    <a:pt x="0" y="698"/>
                  </a:moveTo>
                  <a:lnTo>
                    <a:pt x="271" y="1"/>
                  </a:lnTo>
                </a:path>
              </a:pathLst>
            </a:custGeom>
            <a:solidFill>
              <a:srgbClr val="DECBB7"/>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38" name="Google Shape;838;g687a67f025c5043_0"/>
            <p:cNvSpPr/>
            <p:nvPr/>
          </p:nvSpPr>
          <p:spPr>
            <a:xfrm>
              <a:off x="-851627" y="1847045"/>
              <a:ext cx="44762" cy="84027"/>
            </a:xfrm>
            <a:custGeom>
              <a:avLst/>
              <a:gdLst/>
              <a:ahLst/>
              <a:cxnLst/>
              <a:rect l="l" t="t" r="r" b="b"/>
              <a:pathLst>
                <a:path w="456" h="856" extrusionOk="0">
                  <a:moveTo>
                    <a:pt x="359" y="1"/>
                  </a:moveTo>
                  <a:cubicBezTo>
                    <a:pt x="331" y="1"/>
                    <a:pt x="302" y="16"/>
                    <a:pt x="287" y="52"/>
                  </a:cubicBezTo>
                  <a:lnTo>
                    <a:pt x="25" y="749"/>
                  </a:lnTo>
                  <a:cubicBezTo>
                    <a:pt x="0" y="790"/>
                    <a:pt x="25" y="839"/>
                    <a:pt x="66" y="856"/>
                  </a:cubicBezTo>
                  <a:lnTo>
                    <a:pt x="90" y="856"/>
                  </a:lnTo>
                  <a:cubicBezTo>
                    <a:pt x="123" y="856"/>
                    <a:pt x="156" y="831"/>
                    <a:pt x="164" y="807"/>
                  </a:cubicBezTo>
                  <a:lnTo>
                    <a:pt x="435" y="102"/>
                  </a:lnTo>
                  <a:cubicBezTo>
                    <a:pt x="455" y="45"/>
                    <a:pt x="408" y="1"/>
                    <a:pt x="359" y="1"/>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39" name="Google Shape;839;g687a67f025c5043_0"/>
            <p:cNvSpPr/>
            <p:nvPr/>
          </p:nvSpPr>
          <p:spPr>
            <a:xfrm>
              <a:off x="-672185" y="2013923"/>
              <a:ext cx="66947" cy="31510"/>
            </a:xfrm>
            <a:custGeom>
              <a:avLst/>
              <a:gdLst/>
              <a:ahLst/>
              <a:cxnLst/>
              <a:rect l="l" t="t" r="r" b="b"/>
              <a:pathLst>
                <a:path w="682" h="321" extrusionOk="0">
                  <a:moveTo>
                    <a:pt x="1" y="320"/>
                  </a:moveTo>
                  <a:lnTo>
                    <a:pt x="681" y="0"/>
                  </a:lnTo>
                </a:path>
              </a:pathLst>
            </a:custGeom>
            <a:solidFill>
              <a:srgbClr val="DECBB7"/>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40" name="Google Shape;840;g687a67f025c5043_0"/>
            <p:cNvSpPr/>
            <p:nvPr/>
          </p:nvSpPr>
          <p:spPr>
            <a:xfrm>
              <a:off x="-681019" y="2006365"/>
              <a:ext cx="84616" cy="46235"/>
            </a:xfrm>
            <a:custGeom>
              <a:avLst/>
              <a:gdLst/>
              <a:ahLst/>
              <a:cxnLst/>
              <a:rect l="l" t="t" r="r" b="b"/>
              <a:pathLst>
                <a:path w="862" h="471" extrusionOk="0">
                  <a:moveTo>
                    <a:pt x="777" y="0"/>
                  </a:moveTo>
                  <a:cubicBezTo>
                    <a:pt x="765" y="0"/>
                    <a:pt x="751" y="4"/>
                    <a:pt x="738" y="12"/>
                  </a:cubicBezTo>
                  <a:lnTo>
                    <a:pt x="58" y="323"/>
                  </a:lnTo>
                  <a:cubicBezTo>
                    <a:pt x="17" y="348"/>
                    <a:pt x="0" y="389"/>
                    <a:pt x="17" y="430"/>
                  </a:cubicBezTo>
                  <a:cubicBezTo>
                    <a:pt x="33" y="455"/>
                    <a:pt x="58" y="471"/>
                    <a:pt x="91" y="471"/>
                  </a:cubicBezTo>
                  <a:cubicBezTo>
                    <a:pt x="99" y="471"/>
                    <a:pt x="115" y="471"/>
                    <a:pt x="123" y="463"/>
                  </a:cubicBezTo>
                  <a:lnTo>
                    <a:pt x="804" y="151"/>
                  </a:lnTo>
                  <a:cubicBezTo>
                    <a:pt x="845" y="127"/>
                    <a:pt x="861" y="86"/>
                    <a:pt x="845" y="45"/>
                  </a:cubicBezTo>
                  <a:cubicBezTo>
                    <a:pt x="828" y="17"/>
                    <a:pt x="804" y="0"/>
                    <a:pt x="777" y="0"/>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41" name="Google Shape;841;g687a67f025c5043_0"/>
            <p:cNvSpPr/>
            <p:nvPr/>
          </p:nvSpPr>
          <p:spPr>
            <a:xfrm>
              <a:off x="-747869" y="1916545"/>
              <a:ext cx="47609" cy="57229"/>
            </a:xfrm>
            <a:custGeom>
              <a:avLst/>
              <a:gdLst/>
              <a:ahLst/>
              <a:cxnLst/>
              <a:rect l="l" t="t" r="r" b="b"/>
              <a:pathLst>
                <a:path w="485" h="583" extrusionOk="0">
                  <a:moveTo>
                    <a:pt x="1" y="582"/>
                  </a:moveTo>
                  <a:lnTo>
                    <a:pt x="485" y="0"/>
                  </a:lnTo>
                </a:path>
              </a:pathLst>
            </a:custGeom>
            <a:solidFill>
              <a:srgbClr val="DECBB7"/>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42" name="Google Shape;842;g687a67f025c5043_0"/>
            <p:cNvSpPr/>
            <p:nvPr/>
          </p:nvSpPr>
          <p:spPr>
            <a:xfrm>
              <a:off x="-757489" y="1909183"/>
              <a:ext cx="67732" cy="71855"/>
            </a:xfrm>
            <a:custGeom>
              <a:avLst/>
              <a:gdLst/>
              <a:ahLst/>
              <a:cxnLst/>
              <a:rect l="l" t="t" r="r" b="b"/>
              <a:pathLst>
                <a:path w="690" h="732" extrusionOk="0">
                  <a:moveTo>
                    <a:pt x="576" y="0"/>
                  </a:moveTo>
                  <a:cubicBezTo>
                    <a:pt x="556" y="0"/>
                    <a:pt x="535" y="8"/>
                    <a:pt x="517" y="26"/>
                  </a:cubicBezTo>
                  <a:lnTo>
                    <a:pt x="41" y="608"/>
                  </a:lnTo>
                  <a:cubicBezTo>
                    <a:pt x="0" y="657"/>
                    <a:pt x="33" y="731"/>
                    <a:pt x="99" y="731"/>
                  </a:cubicBezTo>
                  <a:cubicBezTo>
                    <a:pt x="123" y="731"/>
                    <a:pt x="140" y="723"/>
                    <a:pt x="156" y="707"/>
                  </a:cubicBezTo>
                  <a:lnTo>
                    <a:pt x="640" y="133"/>
                  </a:lnTo>
                  <a:cubicBezTo>
                    <a:pt x="689" y="71"/>
                    <a:pt x="637" y="0"/>
                    <a:pt x="576" y="0"/>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43" name="Google Shape;843;g687a67f025c5043_0"/>
            <p:cNvSpPr/>
            <p:nvPr/>
          </p:nvSpPr>
          <p:spPr>
            <a:xfrm>
              <a:off x="-711646" y="2250497"/>
              <a:ext cx="46824" cy="37204"/>
            </a:xfrm>
            <a:custGeom>
              <a:avLst/>
              <a:gdLst/>
              <a:ahLst/>
              <a:cxnLst/>
              <a:rect l="l" t="t" r="r" b="b"/>
              <a:pathLst>
                <a:path w="477" h="379" extrusionOk="0">
                  <a:moveTo>
                    <a:pt x="239" y="1"/>
                  </a:moveTo>
                  <a:cubicBezTo>
                    <a:pt x="1" y="17"/>
                    <a:pt x="1" y="362"/>
                    <a:pt x="239" y="378"/>
                  </a:cubicBezTo>
                  <a:cubicBezTo>
                    <a:pt x="476" y="362"/>
                    <a:pt x="476" y="17"/>
                    <a:pt x="239" y="1"/>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44" name="Google Shape;844;g687a67f025c5043_0"/>
            <p:cNvSpPr/>
            <p:nvPr/>
          </p:nvSpPr>
          <p:spPr>
            <a:xfrm>
              <a:off x="-1264503" y="2205440"/>
              <a:ext cx="47511" cy="37989"/>
            </a:xfrm>
            <a:custGeom>
              <a:avLst/>
              <a:gdLst/>
              <a:ahLst/>
              <a:cxnLst/>
              <a:rect l="l" t="t" r="r" b="b"/>
              <a:pathLst>
                <a:path w="484" h="387" extrusionOk="0">
                  <a:moveTo>
                    <a:pt x="246" y="1"/>
                  </a:moveTo>
                  <a:cubicBezTo>
                    <a:pt x="0" y="17"/>
                    <a:pt x="0" y="370"/>
                    <a:pt x="246" y="386"/>
                  </a:cubicBezTo>
                  <a:cubicBezTo>
                    <a:pt x="484" y="370"/>
                    <a:pt x="484" y="17"/>
                    <a:pt x="246" y="1"/>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45" name="Google Shape;845;g687a67f025c5043_0"/>
            <p:cNvSpPr/>
            <p:nvPr/>
          </p:nvSpPr>
          <p:spPr>
            <a:xfrm>
              <a:off x="-1085060" y="1732194"/>
              <a:ext cx="46824" cy="37105"/>
            </a:xfrm>
            <a:custGeom>
              <a:avLst/>
              <a:gdLst/>
              <a:ahLst/>
              <a:cxnLst/>
              <a:rect l="l" t="t" r="r" b="b"/>
              <a:pathLst>
                <a:path w="477" h="378" extrusionOk="0">
                  <a:moveTo>
                    <a:pt x="238" y="1"/>
                  </a:moveTo>
                  <a:cubicBezTo>
                    <a:pt x="0" y="17"/>
                    <a:pt x="0" y="361"/>
                    <a:pt x="238" y="378"/>
                  </a:cubicBezTo>
                  <a:cubicBezTo>
                    <a:pt x="476" y="361"/>
                    <a:pt x="476" y="17"/>
                    <a:pt x="238" y="1"/>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46" name="Google Shape;846;g687a67f025c5043_0"/>
            <p:cNvSpPr/>
            <p:nvPr/>
          </p:nvSpPr>
          <p:spPr>
            <a:xfrm>
              <a:off x="-643226" y="2318917"/>
              <a:ext cx="26700" cy="20221"/>
            </a:xfrm>
            <a:custGeom>
              <a:avLst/>
              <a:gdLst/>
              <a:ahLst/>
              <a:cxnLst/>
              <a:rect l="l" t="t" r="r" b="b"/>
              <a:pathLst>
                <a:path w="272" h="206" extrusionOk="0">
                  <a:moveTo>
                    <a:pt x="132" y="1"/>
                  </a:moveTo>
                  <a:cubicBezTo>
                    <a:pt x="1" y="1"/>
                    <a:pt x="1" y="206"/>
                    <a:pt x="132" y="206"/>
                  </a:cubicBezTo>
                  <a:cubicBezTo>
                    <a:pt x="271" y="206"/>
                    <a:pt x="271" y="1"/>
                    <a:pt x="132" y="1"/>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47" name="Google Shape;847;g687a67f025c5043_0"/>
            <p:cNvSpPr/>
            <p:nvPr/>
          </p:nvSpPr>
          <p:spPr>
            <a:xfrm>
              <a:off x="-926526" y="1725814"/>
              <a:ext cx="27485" cy="20221"/>
            </a:xfrm>
            <a:custGeom>
              <a:avLst/>
              <a:gdLst/>
              <a:ahLst/>
              <a:cxnLst/>
              <a:rect l="l" t="t" r="r" b="b"/>
              <a:pathLst>
                <a:path w="280" h="206" extrusionOk="0">
                  <a:moveTo>
                    <a:pt x="140" y="0"/>
                  </a:moveTo>
                  <a:cubicBezTo>
                    <a:pt x="1" y="0"/>
                    <a:pt x="1" y="205"/>
                    <a:pt x="140" y="205"/>
                  </a:cubicBezTo>
                  <a:cubicBezTo>
                    <a:pt x="279" y="205"/>
                    <a:pt x="279" y="0"/>
                    <a:pt x="140" y="0"/>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48" name="Google Shape;848;g687a67f025c5043_0"/>
            <p:cNvSpPr/>
            <p:nvPr/>
          </p:nvSpPr>
          <p:spPr>
            <a:xfrm>
              <a:off x="-1163100" y="1748293"/>
              <a:ext cx="27387" cy="20221"/>
            </a:xfrm>
            <a:custGeom>
              <a:avLst/>
              <a:gdLst/>
              <a:ahLst/>
              <a:cxnLst/>
              <a:rect l="l" t="t" r="r" b="b"/>
              <a:pathLst>
                <a:path w="279" h="206" extrusionOk="0">
                  <a:moveTo>
                    <a:pt x="140" y="1"/>
                  </a:moveTo>
                  <a:cubicBezTo>
                    <a:pt x="0" y="1"/>
                    <a:pt x="0" y="206"/>
                    <a:pt x="140" y="206"/>
                  </a:cubicBezTo>
                  <a:cubicBezTo>
                    <a:pt x="279" y="206"/>
                    <a:pt x="279" y="1"/>
                    <a:pt x="140" y="1"/>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49" name="Google Shape;849;g687a67f025c5043_0"/>
            <p:cNvSpPr/>
            <p:nvPr/>
          </p:nvSpPr>
          <p:spPr>
            <a:xfrm>
              <a:off x="-1184107" y="2298008"/>
              <a:ext cx="27485" cy="20221"/>
            </a:xfrm>
            <a:custGeom>
              <a:avLst/>
              <a:gdLst/>
              <a:ahLst/>
              <a:cxnLst/>
              <a:rect l="l" t="t" r="r" b="b"/>
              <a:pathLst>
                <a:path w="280" h="206" extrusionOk="0">
                  <a:moveTo>
                    <a:pt x="140" y="1"/>
                  </a:moveTo>
                  <a:cubicBezTo>
                    <a:pt x="1" y="1"/>
                    <a:pt x="1" y="206"/>
                    <a:pt x="140" y="206"/>
                  </a:cubicBezTo>
                  <a:cubicBezTo>
                    <a:pt x="280" y="206"/>
                    <a:pt x="280" y="1"/>
                    <a:pt x="140" y="1"/>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50" name="Google Shape;850;g687a67f025c5043_0"/>
            <p:cNvSpPr/>
            <p:nvPr/>
          </p:nvSpPr>
          <p:spPr>
            <a:xfrm>
              <a:off x="-1101944" y="2282695"/>
              <a:ext cx="27485" cy="20221"/>
            </a:xfrm>
            <a:custGeom>
              <a:avLst/>
              <a:gdLst/>
              <a:ahLst/>
              <a:cxnLst/>
              <a:rect l="l" t="t" r="r" b="b"/>
              <a:pathLst>
                <a:path w="280" h="206" extrusionOk="0">
                  <a:moveTo>
                    <a:pt x="140" y="1"/>
                  </a:moveTo>
                  <a:cubicBezTo>
                    <a:pt x="0" y="1"/>
                    <a:pt x="0" y="206"/>
                    <a:pt x="140" y="206"/>
                  </a:cubicBezTo>
                  <a:cubicBezTo>
                    <a:pt x="279" y="206"/>
                    <a:pt x="279" y="1"/>
                    <a:pt x="140" y="1"/>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51" name="Google Shape;851;g687a67f025c5043_0"/>
            <p:cNvSpPr/>
            <p:nvPr/>
          </p:nvSpPr>
          <p:spPr>
            <a:xfrm>
              <a:off x="-1292676" y="1925380"/>
              <a:ext cx="27387" cy="20221"/>
            </a:xfrm>
            <a:custGeom>
              <a:avLst/>
              <a:gdLst/>
              <a:ahLst/>
              <a:cxnLst/>
              <a:rect l="l" t="t" r="r" b="b"/>
              <a:pathLst>
                <a:path w="279" h="206" extrusionOk="0">
                  <a:moveTo>
                    <a:pt x="140" y="0"/>
                  </a:moveTo>
                  <a:cubicBezTo>
                    <a:pt x="0" y="0"/>
                    <a:pt x="0" y="205"/>
                    <a:pt x="140" y="205"/>
                  </a:cubicBezTo>
                  <a:cubicBezTo>
                    <a:pt x="279" y="205"/>
                    <a:pt x="279" y="0"/>
                    <a:pt x="140" y="0"/>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52" name="Google Shape;852;g687a67f025c5043_0"/>
            <p:cNvSpPr/>
            <p:nvPr/>
          </p:nvSpPr>
          <p:spPr>
            <a:xfrm>
              <a:off x="-733340" y="1819952"/>
              <a:ext cx="26602" cy="20221"/>
            </a:xfrm>
            <a:custGeom>
              <a:avLst/>
              <a:gdLst/>
              <a:ahLst/>
              <a:cxnLst/>
              <a:rect l="l" t="t" r="r" b="b"/>
              <a:pathLst>
                <a:path w="271" h="206" extrusionOk="0">
                  <a:moveTo>
                    <a:pt x="132" y="0"/>
                  </a:moveTo>
                  <a:cubicBezTo>
                    <a:pt x="0" y="0"/>
                    <a:pt x="0" y="205"/>
                    <a:pt x="132" y="205"/>
                  </a:cubicBezTo>
                  <a:cubicBezTo>
                    <a:pt x="271" y="205"/>
                    <a:pt x="271" y="0"/>
                    <a:pt x="132" y="0"/>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53" name="Google Shape;853;g687a67f025c5043_0"/>
            <p:cNvSpPr/>
            <p:nvPr/>
          </p:nvSpPr>
          <p:spPr>
            <a:xfrm>
              <a:off x="-831504" y="2288388"/>
              <a:ext cx="26602" cy="20221"/>
            </a:xfrm>
            <a:custGeom>
              <a:avLst/>
              <a:gdLst/>
              <a:ahLst/>
              <a:cxnLst/>
              <a:rect l="l" t="t" r="r" b="b"/>
              <a:pathLst>
                <a:path w="271" h="206" extrusionOk="0">
                  <a:moveTo>
                    <a:pt x="140" y="0"/>
                  </a:moveTo>
                  <a:cubicBezTo>
                    <a:pt x="0" y="0"/>
                    <a:pt x="0" y="205"/>
                    <a:pt x="140" y="205"/>
                  </a:cubicBezTo>
                  <a:cubicBezTo>
                    <a:pt x="271" y="205"/>
                    <a:pt x="271" y="0"/>
                    <a:pt x="140" y="0"/>
                  </a:cubicBezTo>
                  <a:close/>
                </a:path>
              </a:pathLst>
            </a:custGeom>
            <a:solidFill>
              <a:schemeClr val="l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pic>
        <p:nvPicPr>
          <p:cNvPr id="854" name="Google Shape;854;g687a67f025c5043_0"/>
          <p:cNvPicPr preferRelativeResize="0"/>
          <p:nvPr/>
        </p:nvPicPr>
        <p:blipFill>
          <a:blip r:embed="rId3">
            <a:alphaModFix/>
          </a:blip>
          <a:stretch>
            <a:fillRect/>
          </a:stretch>
        </p:blipFill>
        <p:spPr>
          <a:xfrm>
            <a:off x="2490267" y="1137958"/>
            <a:ext cx="7211467" cy="4582077"/>
          </a:xfrm>
          <a:prstGeom prst="rect">
            <a:avLst/>
          </a:prstGeom>
          <a:noFill/>
          <a:ln>
            <a:noFill/>
          </a:ln>
          <a:effectLst>
            <a:outerShdw blurRad="57150" dist="19050" dir="5400000" algn="bl" rotWithShape="0">
              <a:schemeClr val="dk2">
                <a:alpha val="52999"/>
              </a:schemeClr>
            </a:outerShdw>
          </a:effectLst>
        </p:spPr>
      </p:pic>
    </p:spTree>
    <p:extLst>
      <p:ext uri="{BB962C8B-B14F-4D97-AF65-F5344CB8AC3E}">
        <p14:creationId xmlns:p14="http://schemas.microsoft.com/office/powerpoint/2010/main" val="17135589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858"/>
        <p:cNvGrpSpPr/>
        <p:nvPr/>
      </p:nvGrpSpPr>
      <p:grpSpPr>
        <a:xfrm>
          <a:off x="0" y="0"/>
          <a:ext cx="0" cy="0"/>
          <a:chOff x="0" y="0"/>
          <a:chExt cx="0" cy="0"/>
        </a:xfrm>
      </p:grpSpPr>
      <p:sp>
        <p:nvSpPr>
          <p:cNvPr id="859" name="Google Shape;859;p2"/>
          <p:cNvSpPr txBox="1">
            <a:spLocks noGrp="1"/>
          </p:cNvSpPr>
          <p:nvPr>
            <p:ph type="title"/>
          </p:nvPr>
        </p:nvSpPr>
        <p:spPr>
          <a:xfrm>
            <a:off x="-60000" y="637100"/>
            <a:ext cx="12312000" cy="1350000"/>
          </a:xfrm>
          <a:prstGeom prst="rect">
            <a:avLst/>
          </a:prstGeom>
          <a:noFill/>
          <a:ln>
            <a:noFill/>
          </a:ln>
        </p:spPr>
        <p:txBody>
          <a:bodyPr spcFirstLastPara="1" vert="horz" wrap="square" lIns="121900" tIns="121900" rIns="121900" bIns="121900" rtlCol="0" anchor="ctr" anchorCtr="0">
            <a:noAutofit/>
          </a:bodyPr>
          <a:lstStyle/>
          <a:p>
            <a:r>
              <a:rPr lang="en" sz="2667"/>
              <a:t>Impatto ambientale diete vegane e vegetariane </a:t>
            </a:r>
            <a:endParaRPr sz="2400"/>
          </a:p>
        </p:txBody>
      </p:sp>
      <p:sp>
        <p:nvSpPr>
          <p:cNvPr id="860" name="Google Shape;860;p2"/>
          <p:cNvSpPr txBox="1">
            <a:spLocks noGrp="1"/>
          </p:cNvSpPr>
          <p:nvPr>
            <p:ph type="subTitle" idx="1"/>
          </p:nvPr>
        </p:nvSpPr>
        <p:spPr>
          <a:xfrm>
            <a:off x="607433" y="1659400"/>
            <a:ext cx="10858000" cy="1565200"/>
          </a:xfrm>
          <a:prstGeom prst="rect">
            <a:avLst/>
          </a:prstGeom>
          <a:noFill/>
          <a:ln>
            <a:noFill/>
          </a:ln>
        </p:spPr>
        <p:txBody>
          <a:bodyPr spcFirstLastPara="1" vert="horz" wrap="square" lIns="121900" tIns="121900" rIns="121900" bIns="121900" rtlCol="0" anchor="t" anchorCtr="0">
            <a:noAutofit/>
          </a:bodyPr>
          <a:lstStyle/>
          <a:p>
            <a:pPr marL="609585" indent="-423323" algn="l">
              <a:buChar char="●"/>
            </a:pPr>
            <a:r>
              <a:rPr lang="en" sz="1867" u="sng">
                <a:solidFill>
                  <a:schemeClr val="hlink"/>
                </a:solidFill>
                <a:hlinkClick r:id="rId3"/>
              </a:rPr>
              <a:t>https://smartfood.ieo.it/food-science/evidenze-e-news/emissioni-co2-impatto-ambientale-dieta-onnivora-dieta-latto-ovo-vegetariana-dieta-vegana/</a:t>
            </a:r>
            <a:endParaRPr sz="1867"/>
          </a:p>
          <a:p>
            <a:pPr marL="609585" indent="-423323" algn="l">
              <a:buChar char="●"/>
            </a:pPr>
            <a:r>
              <a:rPr lang="en" sz="1867" u="sng">
                <a:solidFill>
                  <a:schemeClr val="hlink"/>
                </a:solidFill>
                <a:hlinkClick r:id="rId4"/>
              </a:rPr>
              <a:t>https://www.repubblica.it/green-and-blue/2021/11/26/news/una_dieta_vegetariana_impatta_il_60_in_meno_di_una_onnivora_sul_pianeta-327761281/</a:t>
            </a:r>
            <a:r>
              <a:rPr lang="en" sz="1867"/>
              <a:t>  </a:t>
            </a:r>
            <a:endParaRPr sz="1867"/>
          </a:p>
        </p:txBody>
      </p:sp>
      <p:sp>
        <p:nvSpPr>
          <p:cNvPr id="861" name="Google Shape;861;p2"/>
          <p:cNvSpPr/>
          <p:nvPr/>
        </p:nvSpPr>
        <p:spPr>
          <a:xfrm>
            <a:off x="9385634" y="5474739"/>
            <a:ext cx="114055" cy="130624"/>
          </a:xfrm>
          <a:custGeom>
            <a:avLst/>
            <a:gdLst/>
            <a:ahLst/>
            <a:cxnLst/>
            <a:rect l="l" t="t" r="r" b="b"/>
            <a:pathLst>
              <a:path w="1067" h="1222" extrusionOk="0">
                <a:moveTo>
                  <a:pt x="509" y="0"/>
                </a:moveTo>
                <a:cubicBezTo>
                  <a:pt x="484" y="172"/>
                  <a:pt x="452" y="336"/>
                  <a:pt x="411" y="508"/>
                </a:cubicBezTo>
                <a:cubicBezTo>
                  <a:pt x="271" y="541"/>
                  <a:pt x="140" y="582"/>
                  <a:pt x="9" y="623"/>
                </a:cubicBezTo>
                <a:cubicBezTo>
                  <a:pt x="1" y="623"/>
                  <a:pt x="25" y="631"/>
                  <a:pt x="33" y="631"/>
                </a:cubicBezTo>
                <a:cubicBezTo>
                  <a:pt x="156" y="664"/>
                  <a:pt x="279" y="697"/>
                  <a:pt x="411" y="722"/>
                </a:cubicBezTo>
                <a:cubicBezTo>
                  <a:pt x="452" y="886"/>
                  <a:pt x="476" y="1058"/>
                  <a:pt x="525" y="1222"/>
                </a:cubicBezTo>
                <a:cubicBezTo>
                  <a:pt x="558" y="1050"/>
                  <a:pt x="607" y="886"/>
                  <a:pt x="665" y="722"/>
                </a:cubicBezTo>
                <a:lnTo>
                  <a:pt x="1067" y="615"/>
                </a:lnTo>
                <a:cubicBezTo>
                  <a:pt x="919" y="582"/>
                  <a:pt x="780" y="558"/>
                  <a:pt x="640" y="525"/>
                </a:cubicBezTo>
                <a:cubicBezTo>
                  <a:pt x="599" y="353"/>
                  <a:pt x="550" y="164"/>
                  <a:pt x="509"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62" name="Google Shape;862;p2"/>
          <p:cNvSpPr/>
          <p:nvPr/>
        </p:nvSpPr>
        <p:spPr>
          <a:xfrm>
            <a:off x="10569924" y="2375593"/>
            <a:ext cx="147405" cy="169319"/>
          </a:xfrm>
          <a:custGeom>
            <a:avLst/>
            <a:gdLst/>
            <a:ahLst/>
            <a:cxnLst/>
            <a:rect l="l" t="t" r="r" b="b"/>
            <a:pathLst>
              <a:path w="1379" h="1584" extrusionOk="0">
                <a:moveTo>
                  <a:pt x="657" y="1"/>
                </a:moveTo>
                <a:cubicBezTo>
                  <a:pt x="624" y="222"/>
                  <a:pt x="583" y="444"/>
                  <a:pt x="526" y="657"/>
                </a:cubicBezTo>
                <a:cubicBezTo>
                  <a:pt x="353" y="706"/>
                  <a:pt x="181" y="755"/>
                  <a:pt x="9" y="812"/>
                </a:cubicBezTo>
                <a:cubicBezTo>
                  <a:pt x="1" y="812"/>
                  <a:pt x="25" y="821"/>
                  <a:pt x="42" y="821"/>
                </a:cubicBezTo>
                <a:cubicBezTo>
                  <a:pt x="206" y="870"/>
                  <a:pt x="362" y="903"/>
                  <a:pt x="526" y="935"/>
                </a:cubicBezTo>
                <a:cubicBezTo>
                  <a:pt x="575" y="1157"/>
                  <a:pt x="616" y="1370"/>
                  <a:pt x="681" y="1583"/>
                </a:cubicBezTo>
                <a:cubicBezTo>
                  <a:pt x="722" y="1370"/>
                  <a:pt x="788" y="1149"/>
                  <a:pt x="853" y="944"/>
                </a:cubicBezTo>
                <a:lnTo>
                  <a:pt x="1378" y="804"/>
                </a:lnTo>
                <a:cubicBezTo>
                  <a:pt x="1190" y="763"/>
                  <a:pt x="1009" y="722"/>
                  <a:pt x="821" y="681"/>
                </a:cubicBezTo>
                <a:cubicBezTo>
                  <a:pt x="771" y="460"/>
                  <a:pt x="706" y="214"/>
                  <a:pt x="657" y="1"/>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63" name="Google Shape;863;p2"/>
          <p:cNvSpPr/>
          <p:nvPr/>
        </p:nvSpPr>
        <p:spPr>
          <a:xfrm>
            <a:off x="11351311" y="1659388"/>
            <a:ext cx="114055" cy="131585"/>
          </a:xfrm>
          <a:custGeom>
            <a:avLst/>
            <a:gdLst/>
            <a:ahLst/>
            <a:cxnLst/>
            <a:rect l="l" t="t" r="r" b="b"/>
            <a:pathLst>
              <a:path w="1067" h="1231" extrusionOk="0">
                <a:moveTo>
                  <a:pt x="509" y="1"/>
                </a:moveTo>
                <a:cubicBezTo>
                  <a:pt x="484" y="173"/>
                  <a:pt x="452" y="345"/>
                  <a:pt x="411" y="517"/>
                </a:cubicBezTo>
                <a:cubicBezTo>
                  <a:pt x="271" y="550"/>
                  <a:pt x="140" y="591"/>
                  <a:pt x="9" y="632"/>
                </a:cubicBezTo>
                <a:cubicBezTo>
                  <a:pt x="1" y="632"/>
                  <a:pt x="25" y="640"/>
                  <a:pt x="34" y="640"/>
                </a:cubicBezTo>
                <a:cubicBezTo>
                  <a:pt x="157" y="681"/>
                  <a:pt x="279" y="706"/>
                  <a:pt x="411" y="730"/>
                </a:cubicBezTo>
                <a:cubicBezTo>
                  <a:pt x="443" y="894"/>
                  <a:pt x="476" y="1066"/>
                  <a:pt x="525" y="1230"/>
                </a:cubicBezTo>
                <a:cubicBezTo>
                  <a:pt x="558" y="1066"/>
                  <a:pt x="607" y="894"/>
                  <a:pt x="665" y="730"/>
                </a:cubicBezTo>
                <a:lnTo>
                  <a:pt x="1067" y="624"/>
                </a:lnTo>
                <a:cubicBezTo>
                  <a:pt x="919" y="591"/>
                  <a:pt x="780" y="558"/>
                  <a:pt x="640" y="525"/>
                </a:cubicBezTo>
                <a:cubicBezTo>
                  <a:pt x="599" y="361"/>
                  <a:pt x="550" y="173"/>
                  <a:pt x="509" y="1"/>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64" name="Google Shape;864;p2"/>
          <p:cNvSpPr/>
          <p:nvPr/>
        </p:nvSpPr>
        <p:spPr>
          <a:xfrm>
            <a:off x="872820" y="3224478"/>
            <a:ext cx="164829" cy="189415"/>
          </a:xfrm>
          <a:custGeom>
            <a:avLst/>
            <a:gdLst/>
            <a:ahLst/>
            <a:cxnLst/>
            <a:rect l="l" t="t" r="r" b="b"/>
            <a:pathLst>
              <a:path w="1542" h="1772" extrusionOk="0">
                <a:moveTo>
                  <a:pt x="730" y="0"/>
                </a:moveTo>
                <a:cubicBezTo>
                  <a:pt x="697" y="246"/>
                  <a:pt x="648" y="492"/>
                  <a:pt x="590" y="730"/>
                </a:cubicBezTo>
                <a:cubicBezTo>
                  <a:pt x="394" y="787"/>
                  <a:pt x="205" y="836"/>
                  <a:pt x="16" y="902"/>
                </a:cubicBezTo>
                <a:cubicBezTo>
                  <a:pt x="0" y="902"/>
                  <a:pt x="33" y="910"/>
                  <a:pt x="49" y="918"/>
                </a:cubicBezTo>
                <a:cubicBezTo>
                  <a:pt x="230" y="968"/>
                  <a:pt x="410" y="1009"/>
                  <a:pt x="590" y="1041"/>
                </a:cubicBezTo>
                <a:cubicBezTo>
                  <a:pt x="648" y="1279"/>
                  <a:pt x="689" y="1525"/>
                  <a:pt x="763" y="1771"/>
                </a:cubicBezTo>
                <a:cubicBezTo>
                  <a:pt x="812" y="1525"/>
                  <a:pt x="877" y="1287"/>
                  <a:pt x="959" y="1050"/>
                </a:cubicBezTo>
                <a:lnTo>
                  <a:pt x="1541" y="894"/>
                </a:lnTo>
                <a:cubicBezTo>
                  <a:pt x="1336" y="845"/>
                  <a:pt x="1123" y="804"/>
                  <a:pt x="918" y="754"/>
                </a:cubicBezTo>
                <a:cubicBezTo>
                  <a:pt x="861" y="508"/>
                  <a:pt x="787" y="238"/>
                  <a:pt x="730" y="0"/>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65" name="Google Shape;865;p2"/>
          <p:cNvSpPr/>
          <p:nvPr/>
        </p:nvSpPr>
        <p:spPr>
          <a:xfrm>
            <a:off x="9162678" y="1115154"/>
            <a:ext cx="114055" cy="131585"/>
          </a:xfrm>
          <a:custGeom>
            <a:avLst/>
            <a:gdLst/>
            <a:ahLst/>
            <a:cxnLst/>
            <a:rect l="l" t="t" r="r" b="b"/>
            <a:pathLst>
              <a:path w="1067" h="1231" extrusionOk="0">
                <a:moveTo>
                  <a:pt x="509" y="1"/>
                </a:moveTo>
                <a:cubicBezTo>
                  <a:pt x="484" y="173"/>
                  <a:pt x="452" y="345"/>
                  <a:pt x="411" y="517"/>
                </a:cubicBezTo>
                <a:cubicBezTo>
                  <a:pt x="271" y="550"/>
                  <a:pt x="140" y="591"/>
                  <a:pt x="9" y="632"/>
                </a:cubicBezTo>
                <a:cubicBezTo>
                  <a:pt x="1" y="632"/>
                  <a:pt x="25" y="640"/>
                  <a:pt x="34" y="640"/>
                </a:cubicBezTo>
                <a:cubicBezTo>
                  <a:pt x="157" y="681"/>
                  <a:pt x="279" y="706"/>
                  <a:pt x="411" y="730"/>
                </a:cubicBezTo>
                <a:cubicBezTo>
                  <a:pt x="443" y="894"/>
                  <a:pt x="476" y="1066"/>
                  <a:pt x="525" y="1230"/>
                </a:cubicBezTo>
                <a:cubicBezTo>
                  <a:pt x="558" y="1066"/>
                  <a:pt x="607" y="894"/>
                  <a:pt x="665" y="730"/>
                </a:cubicBezTo>
                <a:lnTo>
                  <a:pt x="1067" y="624"/>
                </a:lnTo>
                <a:cubicBezTo>
                  <a:pt x="919" y="591"/>
                  <a:pt x="780" y="558"/>
                  <a:pt x="640" y="525"/>
                </a:cubicBezTo>
                <a:cubicBezTo>
                  <a:pt x="599" y="361"/>
                  <a:pt x="550" y="173"/>
                  <a:pt x="509" y="1"/>
                </a:cubicBezTo>
                <a:close/>
              </a:path>
            </a:pathLst>
          </a:custGeom>
          <a:solidFill>
            <a:schemeClr val="accent3"/>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866" name="Google Shape;866;p2"/>
          <p:cNvSpPr txBox="1">
            <a:spLocks noGrp="1"/>
          </p:cNvSpPr>
          <p:nvPr>
            <p:ph type="subTitle" idx="1"/>
          </p:nvPr>
        </p:nvSpPr>
        <p:spPr>
          <a:xfrm>
            <a:off x="1357120" y="3102984"/>
            <a:ext cx="2172400" cy="432400"/>
          </a:xfrm>
          <a:prstGeom prst="rect">
            <a:avLst/>
          </a:prstGeom>
          <a:noFill/>
          <a:ln>
            <a:noFill/>
          </a:ln>
        </p:spPr>
        <p:txBody>
          <a:bodyPr spcFirstLastPara="1" vert="horz" wrap="square" lIns="121900" tIns="121900" rIns="121900" bIns="121900" rtlCol="0" anchor="t" anchorCtr="0">
            <a:noAutofit/>
          </a:bodyPr>
          <a:lstStyle/>
          <a:p>
            <a:pPr marL="0" indent="0" algn="l"/>
            <a:r>
              <a:rPr lang="en" sz="1867" b="1"/>
              <a:t>Pareri discordanti</a:t>
            </a:r>
            <a:r>
              <a:rPr lang="en" sz="1867"/>
              <a:t> </a:t>
            </a:r>
            <a:endParaRPr sz="1867"/>
          </a:p>
        </p:txBody>
      </p:sp>
      <p:sp>
        <p:nvSpPr>
          <p:cNvPr id="867" name="Google Shape;867;p2"/>
          <p:cNvSpPr txBox="1">
            <a:spLocks noGrp="1"/>
          </p:cNvSpPr>
          <p:nvPr>
            <p:ph type="title"/>
          </p:nvPr>
        </p:nvSpPr>
        <p:spPr>
          <a:xfrm>
            <a:off x="607433" y="4093400"/>
            <a:ext cx="5182000" cy="757600"/>
          </a:xfrm>
          <a:prstGeom prst="rect">
            <a:avLst/>
          </a:prstGeom>
          <a:noFill/>
          <a:ln>
            <a:noFill/>
          </a:ln>
        </p:spPr>
        <p:txBody>
          <a:bodyPr spcFirstLastPara="1" vert="horz" wrap="square" lIns="121900" tIns="121900" rIns="121900" bIns="121900" rtlCol="0" anchor="ctr" anchorCtr="0">
            <a:noAutofit/>
          </a:bodyPr>
          <a:lstStyle/>
          <a:p>
            <a:pPr algn="l"/>
            <a:r>
              <a:rPr lang="en" sz="2667"/>
              <a:t>Il problema della soia</a:t>
            </a:r>
            <a:endParaRPr sz="2400"/>
          </a:p>
        </p:txBody>
      </p:sp>
      <p:sp>
        <p:nvSpPr>
          <p:cNvPr id="868" name="Google Shape;868;p2"/>
          <p:cNvSpPr txBox="1">
            <a:spLocks noGrp="1"/>
          </p:cNvSpPr>
          <p:nvPr>
            <p:ph type="subTitle" idx="1"/>
          </p:nvPr>
        </p:nvSpPr>
        <p:spPr>
          <a:xfrm>
            <a:off x="607433" y="4651300"/>
            <a:ext cx="6390800" cy="1458400"/>
          </a:xfrm>
          <a:prstGeom prst="rect">
            <a:avLst/>
          </a:prstGeom>
          <a:noFill/>
          <a:ln>
            <a:noFill/>
          </a:ln>
        </p:spPr>
        <p:txBody>
          <a:bodyPr spcFirstLastPara="1" vert="horz" wrap="square" lIns="121900" tIns="121900" rIns="121900" bIns="121900" rtlCol="0" anchor="t" anchorCtr="0">
            <a:noAutofit/>
          </a:bodyPr>
          <a:lstStyle/>
          <a:p>
            <a:pPr marL="609585" indent="-423323" algn="l">
              <a:buChar char="●"/>
            </a:pPr>
            <a:r>
              <a:rPr lang="en" sz="1867"/>
              <a:t>Cibo molto presente nelle diete vegane e vegetariane </a:t>
            </a:r>
            <a:endParaRPr sz="1867"/>
          </a:p>
          <a:p>
            <a:pPr marL="609585" indent="-423323" algn="l">
              <a:buChar char="●"/>
            </a:pPr>
            <a:r>
              <a:rPr lang="en" sz="1867"/>
              <a:t>Uso elevato di pesticidi </a:t>
            </a:r>
            <a:endParaRPr sz="1867"/>
          </a:p>
          <a:p>
            <a:pPr marL="609585" indent="-423323" algn="l">
              <a:buChar char="●"/>
            </a:pPr>
            <a:r>
              <a:rPr lang="en" sz="1867"/>
              <a:t>Enorme consumo d’acqua</a:t>
            </a:r>
            <a:endParaRPr sz="1867"/>
          </a:p>
          <a:p>
            <a:pPr marL="609585" indent="-423323" algn="l">
              <a:buChar char="●"/>
            </a:pPr>
            <a:r>
              <a:rPr lang="en" sz="1867" u="sng">
                <a:solidFill>
                  <a:schemeClr val="hlink"/>
                </a:solidFill>
                <a:hlinkClick r:id="rId5"/>
              </a:rPr>
              <a:t>https://www.wwf.ch/it/i-nostri-obiettivi/soia-piccoli-legumi-di-enorme-importanza</a:t>
            </a:r>
            <a:r>
              <a:rPr lang="en" sz="1867"/>
              <a:t> </a:t>
            </a:r>
            <a:endParaRPr sz="1867"/>
          </a:p>
        </p:txBody>
      </p:sp>
    </p:spTree>
    <p:extLst>
      <p:ext uri="{BB962C8B-B14F-4D97-AF65-F5344CB8AC3E}">
        <p14:creationId xmlns:p14="http://schemas.microsoft.com/office/powerpoint/2010/main" val="34772352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latin typeface="Arial Black" panose="020B0A04020102020204" pitchFamily="34" charset="0"/>
              </a:rPr>
              <a:t>LE ALTERNATIVE AL CAGLIO</a:t>
            </a:r>
            <a:endParaRPr lang="it-IT" dirty="0">
              <a:solidFill>
                <a:srgbClr val="FF0000"/>
              </a:solidFill>
              <a:latin typeface="Arial Black" panose="020B0A04020102020204" pitchFamily="34" charset="0"/>
            </a:endParaRPr>
          </a:p>
        </p:txBody>
      </p:sp>
      <p:pic>
        <p:nvPicPr>
          <p:cNvPr id="5" name="Segnaposto immagine 4"/>
          <p:cNvPicPr>
            <a:picLocks noGrp="1" noChangeAspect="1"/>
          </p:cNvPicPr>
          <p:nvPr>
            <p:ph type="pic" idx="1"/>
          </p:nvPr>
        </p:nvPicPr>
        <p:blipFill>
          <a:blip r:embed="rId2">
            <a:extLst>
              <a:ext uri="{28A0092B-C50C-407E-A947-70E740481C1C}">
                <a14:useLocalDpi xmlns:a14="http://schemas.microsoft.com/office/drawing/2010/main" val="0"/>
              </a:ext>
            </a:extLst>
          </a:blip>
          <a:srcRect l="3690" r="3690"/>
          <a:stretch>
            <a:fillRect/>
          </a:stretch>
        </p:blipFill>
        <p:spPr/>
      </p:pic>
      <p:sp>
        <p:nvSpPr>
          <p:cNvPr id="4" name="Segnaposto testo 3"/>
          <p:cNvSpPr>
            <a:spLocks noGrp="1"/>
          </p:cNvSpPr>
          <p:nvPr>
            <p:ph type="body" sz="half" idx="2"/>
          </p:nvPr>
        </p:nvSpPr>
        <p:spPr/>
        <p:txBody>
          <a:bodyPr>
            <a:normAutofit/>
          </a:bodyPr>
          <a:lstStyle/>
          <a:p>
            <a:r>
              <a:rPr lang="it-IT" sz="1800" dirty="0" smtClean="0">
                <a:latin typeface="Comic Sans MS" panose="030F0702030302020204" pitchFamily="66" charset="0"/>
              </a:rPr>
              <a:t>Un’alternativa al caglio animale è il caglio microbico, prodotto con muffe e funghi appositamente selezionati. D’altra parte si ritiene che ne derivi un prodotto meno pregevole rispetto ad altri tipi di caglio.</a:t>
            </a:r>
          </a:p>
          <a:p>
            <a:r>
              <a:rPr lang="it-IT" sz="1800" dirty="0" smtClean="0">
                <a:latin typeface="Comic Sans MS" panose="030F0702030302020204" pitchFamily="66" charset="0"/>
              </a:rPr>
              <a:t>Un’altra via è offerta dal caglio vegetale, che si estrae dai fiori di piante selvatiche di montagna come il cardo o il fico. Diffuso soprattutto nei formaggi di montagna per la sua praticità e facilità di reperimento. </a:t>
            </a:r>
            <a:endParaRPr lang="it-IT" sz="1800" dirty="0">
              <a:latin typeface="Comic Sans MS" panose="030F0702030302020204" pitchFamily="66" charset="0"/>
            </a:endParaRPr>
          </a:p>
        </p:txBody>
      </p:sp>
    </p:spTree>
    <p:extLst>
      <p:ext uri="{BB962C8B-B14F-4D97-AF65-F5344CB8AC3E}">
        <p14:creationId xmlns:p14="http://schemas.microsoft.com/office/powerpoint/2010/main" val="31561822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noGrp="1"/>
          </p:cNvSpPr>
          <p:nvPr>
            <p:ph type="title"/>
          </p:nvPr>
        </p:nvSpPr>
        <p:spPr>
          <a:xfrm>
            <a:off x="401101" y="274667"/>
            <a:ext cx="10515600" cy="1325559"/>
          </a:xfrm>
        </p:spPr>
        <p:txBody>
          <a:bodyPr/>
          <a:lstStyle/>
          <a:p>
            <a:pPr lvl="0"/>
            <a:r>
              <a:rPr lang="it-IT">
                <a:latin typeface="Amasis MT Pro Black" pitchFamily="18"/>
              </a:rPr>
              <a:t>Le razze di mucca</a:t>
            </a:r>
          </a:p>
        </p:txBody>
      </p:sp>
      <p:sp>
        <p:nvSpPr>
          <p:cNvPr id="3" name="Segnaposto contenuto 2"/>
          <p:cNvSpPr txBox="1">
            <a:spLocks noGrp="1"/>
          </p:cNvSpPr>
          <p:nvPr>
            <p:ph idx="1"/>
          </p:nvPr>
        </p:nvSpPr>
        <p:spPr>
          <a:xfrm>
            <a:off x="401101" y="1253331"/>
            <a:ext cx="6476996" cy="4351336"/>
          </a:xfrm>
        </p:spPr>
        <p:txBody>
          <a:bodyPr/>
          <a:lstStyle/>
          <a:p>
            <a:pPr marL="0" lvl="0" indent="0">
              <a:buNone/>
            </a:pPr>
            <a:r>
              <a:rPr lang="it-IT" sz="2000"/>
              <a:t>Lo sviluppo delle razze bovine è stato influenzato nel corso dei secoli da tanti diversi fattori, tra cui l’area geografica, le caratteristiche del territorio e il clima. Le razze si differenziano per il fine (mucca da latte, mucca da carne, mucca da lavoro) e per l’origine. </a:t>
            </a:r>
          </a:p>
        </p:txBody>
      </p:sp>
      <p:sp>
        <p:nvSpPr>
          <p:cNvPr id="4" name="CasellaDiTesto 3"/>
          <p:cNvSpPr txBox="1"/>
          <p:nvPr/>
        </p:nvSpPr>
        <p:spPr>
          <a:xfrm>
            <a:off x="401101" y="2978219"/>
            <a:ext cx="5751438" cy="344709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2400" b="1" i="1" u="none" strike="noStrike" kern="1200" cap="none" spc="0" baseline="0">
                <a:solidFill>
                  <a:srgbClr val="000000"/>
                </a:solidFill>
                <a:uFillTx/>
                <a:latin typeface="Calibri"/>
              </a:rPr>
              <a:t>MUCCA DA CARNE</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000000"/>
              </a:solidFill>
              <a:uFillTx/>
              <a:latin typeface="Calibri"/>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600" b="0" i="0" u="none" strike="noStrike" kern="1200" cap="none" spc="0" baseline="0">
                <a:solidFill>
                  <a:srgbClr val="000000"/>
                </a:solidFill>
                <a:uFillTx/>
                <a:latin typeface="Calibri"/>
              </a:rPr>
              <a:t>Caratteristiche:</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600" b="0" i="0" u="none" strike="noStrike" kern="1200" cap="none" spc="0" baseline="0">
                <a:solidFill>
                  <a:srgbClr val="000000"/>
                </a:solidFill>
                <a:uFillTx/>
                <a:latin typeface="Calibri"/>
              </a:rPr>
              <a:t>-muscolatura ben sviluppata</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600" b="0" i="0" u="none" strike="noStrike" kern="1200" cap="none" spc="0" baseline="0">
                <a:solidFill>
                  <a:srgbClr val="000000"/>
                </a:solidFill>
                <a:uFillTx/>
                <a:latin typeface="Calibri"/>
              </a:rPr>
              <a:t>-testa e apparato scheletrico leggeri, per una resa migliore nel processo di macellazione</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600" b="0" i="0" u="none" strike="noStrike" kern="1200" cap="none" spc="0" baseline="0">
              <a:solidFill>
                <a:srgbClr val="000000"/>
              </a:solidFill>
              <a:uFillTx/>
              <a:latin typeface="Calibri"/>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600" b="0" i="0" u="none" strike="noStrike" kern="1200" cap="none" spc="0" baseline="0">
                <a:solidFill>
                  <a:srgbClr val="000000"/>
                </a:solidFill>
                <a:uFillTx/>
                <a:latin typeface="Calibri"/>
              </a:rPr>
              <a:t>A causa di queste condizioni fisiche, la mucca da carne non è in grado di partorire il vitello in maniera naturale, pertanto necessita di un parto cesareo.</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600" b="0" i="0" u="none" strike="noStrike" kern="1200" cap="none" spc="0" baseline="0">
              <a:solidFill>
                <a:srgbClr val="000000"/>
              </a:solidFill>
              <a:uFillTx/>
              <a:latin typeface="Calibri"/>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600" b="0" i="0" u="none" strike="noStrike" kern="1200" cap="none" spc="0" baseline="0">
                <a:solidFill>
                  <a:srgbClr val="000000"/>
                </a:solidFill>
                <a:uFillTx/>
                <a:latin typeface="Calibri"/>
              </a:rPr>
              <a:t>Per aumentare la loro massa, le mucche da carne hanno bisogno di aumentare il loro peso quotidianamente, fino a 1,5 kg. </a:t>
            </a:r>
          </a:p>
        </p:txBody>
      </p:sp>
      <p:pic>
        <p:nvPicPr>
          <p:cNvPr id="5" name="Immagine 4">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7406063" y="529611"/>
            <a:ext cx="3937635" cy="2783424"/>
          </a:xfrm>
          <a:prstGeom prst="rect">
            <a:avLst/>
          </a:prstGeom>
          <a:noFill/>
          <a:ln cap="flat">
            <a:noFill/>
          </a:ln>
        </p:spPr>
      </p:pic>
      <p:pic>
        <p:nvPicPr>
          <p:cNvPr id="6" name="Immagine 5">
            <a:extLst>
              <a:ext uri="{FF2B5EF4-FFF2-40B4-BE49-F238E27FC236}">
                <a16:creationId xmlns:a16="http://schemas.microsoft.com/office/drawing/2014/main" id="{00000000-0000-0000-0000-000000000000}"/>
              </a:ext>
            </a:extLst>
          </p:cNvPr>
          <p:cNvPicPr>
            <a:picLocks noChangeAspect="1"/>
          </p:cNvPicPr>
          <p:nvPr/>
        </p:nvPicPr>
        <p:blipFill>
          <a:blip r:embed="rId3"/>
          <a:stretch>
            <a:fillRect/>
          </a:stretch>
        </p:blipFill>
        <p:spPr>
          <a:xfrm>
            <a:off x="7406063" y="3971065"/>
            <a:ext cx="3921742" cy="2790035"/>
          </a:xfrm>
          <a:prstGeom prst="rect">
            <a:avLst/>
          </a:prstGeom>
          <a:noFill/>
          <a:ln cap="flat">
            <a:noFill/>
          </a:ln>
        </p:spPr>
      </p:pic>
      <p:sp>
        <p:nvSpPr>
          <p:cNvPr id="7" name="CasellaDiTesto 6"/>
          <p:cNvSpPr txBox="1"/>
          <p:nvPr/>
        </p:nvSpPr>
        <p:spPr>
          <a:xfrm>
            <a:off x="7255791" y="96898"/>
            <a:ext cx="2246241"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alibri"/>
              </a:rPr>
              <a:t>Fassona Piemontese</a:t>
            </a:r>
          </a:p>
        </p:txBody>
      </p:sp>
      <p:sp>
        <p:nvSpPr>
          <p:cNvPr id="8" name="CasellaDiTesto 7"/>
          <p:cNvSpPr txBox="1"/>
          <p:nvPr/>
        </p:nvSpPr>
        <p:spPr>
          <a:xfrm>
            <a:off x="7299079" y="3542275"/>
            <a:ext cx="1335481"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alibri"/>
              </a:rPr>
              <a:t>Chianina</a:t>
            </a:r>
          </a:p>
        </p:txBody>
      </p:sp>
    </p:spTree>
    <p:extLst>
      <p:ext uri="{BB962C8B-B14F-4D97-AF65-F5344CB8AC3E}">
        <p14:creationId xmlns:p14="http://schemas.microsoft.com/office/powerpoint/2010/main" val="4010762087"/>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2"/>
          <p:cNvSpPr txBox="1">
            <a:spLocks noGrp="1"/>
          </p:cNvSpPr>
          <p:nvPr>
            <p:ph idx="1"/>
          </p:nvPr>
        </p:nvSpPr>
        <p:spPr>
          <a:xfrm>
            <a:off x="172282" y="132523"/>
            <a:ext cx="6387550" cy="6573082"/>
          </a:xfrm>
        </p:spPr>
        <p:txBody>
          <a:bodyPr/>
          <a:lstStyle/>
          <a:p>
            <a:pPr marL="0" lvl="0" indent="0">
              <a:lnSpc>
                <a:spcPct val="80000"/>
              </a:lnSpc>
              <a:buNone/>
            </a:pPr>
            <a:endParaRPr lang="it-IT" sz="2000"/>
          </a:p>
          <a:p>
            <a:pPr marL="0" lvl="0" indent="0">
              <a:lnSpc>
                <a:spcPct val="80000"/>
              </a:lnSpc>
              <a:buNone/>
            </a:pPr>
            <a:r>
              <a:rPr lang="it-IT" sz="2400" b="1" i="1"/>
              <a:t>MUCCA DA LATTE</a:t>
            </a:r>
          </a:p>
          <a:p>
            <a:pPr marL="0" lvl="0" indent="0">
              <a:lnSpc>
                <a:spcPct val="80000"/>
              </a:lnSpc>
              <a:buNone/>
            </a:pPr>
            <a:endParaRPr lang="it-IT" sz="1600"/>
          </a:p>
          <a:p>
            <a:pPr marL="0" lvl="0" indent="0">
              <a:lnSpc>
                <a:spcPct val="80000"/>
              </a:lnSpc>
              <a:buNone/>
            </a:pPr>
            <a:r>
              <a:rPr lang="it-IT" sz="1600"/>
              <a:t>Caratteristiche:</a:t>
            </a:r>
          </a:p>
          <a:p>
            <a:pPr marL="0" lvl="0" indent="0">
              <a:lnSpc>
                <a:spcPct val="80000"/>
              </a:lnSpc>
              <a:buNone/>
            </a:pPr>
            <a:r>
              <a:rPr lang="it-IT" sz="1600"/>
              <a:t>-apparato respiratorio e circolatorio molto sviluppato</a:t>
            </a:r>
          </a:p>
          <a:p>
            <a:pPr marL="0" lvl="0" indent="0">
              <a:lnSpc>
                <a:spcPct val="80000"/>
              </a:lnSpc>
              <a:buNone/>
            </a:pPr>
            <a:r>
              <a:rPr lang="it-IT" sz="1600"/>
              <a:t>-il loro peso può arrivare fino a 600kg</a:t>
            </a:r>
          </a:p>
          <a:p>
            <a:pPr marL="0" lvl="0" indent="0">
              <a:lnSpc>
                <a:spcPct val="80000"/>
              </a:lnSpc>
              <a:buNone/>
            </a:pPr>
            <a:r>
              <a:rPr lang="it-IT" sz="1600"/>
              <a:t>-muscolatura poco sviluppata</a:t>
            </a:r>
          </a:p>
          <a:p>
            <a:pPr marL="0" lvl="0" indent="0">
              <a:lnSpc>
                <a:spcPct val="80000"/>
              </a:lnSpc>
              <a:buNone/>
            </a:pPr>
            <a:endParaRPr lang="it-IT" sz="1600"/>
          </a:p>
          <a:p>
            <a:pPr marL="0" lvl="0" indent="0">
              <a:lnSpc>
                <a:spcPct val="80000"/>
              </a:lnSpc>
              <a:buNone/>
            </a:pPr>
            <a:r>
              <a:rPr lang="it-IT" sz="1600"/>
              <a:t>Le mucche da latte possono produrre fino a 60 litri di latte al giorno, ma in compenso non permettono la produzione di una buona carne. </a:t>
            </a:r>
          </a:p>
          <a:p>
            <a:pPr marL="0" lvl="0" indent="0">
              <a:lnSpc>
                <a:spcPct val="80000"/>
              </a:lnSpc>
              <a:buNone/>
            </a:pPr>
            <a:endParaRPr lang="it-IT" sz="1600"/>
          </a:p>
          <a:p>
            <a:pPr marL="0" lvl="0" indent="0">
              <a:lnSpc>
                <a:spcPct val="80000"/>
              </a:lnSpc>
              <a:buNone/>
            </a:pPr>
            <a:r>
              <a:rPr lang="it-IT" sz="1600"/>
              <a:t>A causa di un apparato circolatorio molto sviluppato, per ogni chilogrammo di latte prodotto, nella mammella delle vacche da latte circolano circa seicento litri di sangue. </a:t>
            </a:r>
          </a:p>
          <a:p>
            <a:pPr marL="0" lvl="0" indent="0">
              <a:lnSpc>
                <a:spcPct val="80000"/>
              </a:lnSpc>
              <a:buNone/>
            </a:pPr>
            <a:endParaRPr lang="it-IT" sz="1600"/>
          </a:p>
          <a:p>
            <a:pPr marL="0" lvl="0" indent="0">
              <a:lnSpc>
                <a:spcPct val="80000"/>
              </a:lnSpc>
              <a:buNone/>
            </a:pPr>
            <a:r>
              <a:rPr lang="it-IT" sz="1600"/>
              <a:t>Le mucche da latte non hanno lunga vita, perché, a causa dell’eccessiva produzione di latte (che non è fisiologica), il loro corpo si indebolisce molto, portandole alla morte. </a:t>
            </a:r>
          </a:p>
          <a:p>
            <a:pPr marL="0" lvl="0" indent="0">
              <a:lnSpc>
                <a:spcPct val="80000"/>
              </a:lnSpc>
              <a:buNone/>
            </a:pPr>
            <a:endParaRPr lang="it-IT" sz="1600"/>
          </a:p>
          <a:p>
            <a:pPr marL="0" lvl="0" indent="0">
              <a:lnSpc>
                <a:spcPct val="80000"/>
              </a:lnSpc>
              <a:buNone/>
            </a:pPr>
            <a:endParaRPr lang="it-IT" sz="1600"/>
          </a:p>
          <a:p>
            <a:pPr marL="0" lvl="0" indent="0">
              <a:lnSpc>
                <a:spcPct val="80000"/>
              </a:lnSpc>
              <a:buNone/>
            </a:pPr>
            <a:r>
              <a:rPr lang="it-IT" sz="1600"/>
              <a:t>Durata media della vita in stato naturale: 20 anni</a:t>
            </a:r>
          </a:p>
          <a:p>
            <a:pPr marL="0" lvl="0" indent="0">
              <a:lnSpc>
                <a:spcPct val="80000"/>
              </a:lnSpc>
              <a:buNone/>
            </a:pPr>
            <a:r>
              <a:rPr lang="it-IT" sz="1600"/>
              <a:t>Durata media della vita in allevamento: 5/6 anni</a:t>
            </a:r>
          </a:p>
          <a:p>
            <a:pPr marL="0" lvl="0" indent="0">
              <a:lnSpc>
                <a:spcPct val="80000"/>
              </a:lnSpc>
              <a:buNone/>
            </a:pPr>
            <a:endParaRPr lang="it-IT" sz="1600"/>
          </a:p>
          <a:p>
            <a:pPr marL="0" lvl="0" indent="0">
              <a:lnSpc>
                <a:spcPct val="80000"/>
              </a:lnSpc>
              <a:buNone/>
            </a:pPr>
            <a:endParaRPr lang="it-IT" sz="2000"/>
          </a:p>
        </p:txBody>
      </p:sp>
      <p:pic>
        <p:nvPicPr>
          <p:cNvPr id="3" name="Immagine 3">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7076660" y="251789"/>
            <a:ext cx="4545491" cy="3409120"/>
          </a:xfrm>
          <a:prstGeom prst="rect">
            <a:avLst/>
          </a:prstGeom>
          <a:noFill/>
          <a:ln cap="flat">
            <a:noFill/>
          </a:ln>
        </p:spPr>
      </p:pic>
      <p:pic>
        <p:nvPicPr>
          <p:cNvPr id="4" name="Immagine 4">
            <a:extLst>
              <a:ext uri="{FF2B5EF4-FFF2-40B4-BE49-F238E27FC236}">
                <a16:creationId xmlns:a16="http://schemas.microsoft.com/office/drawing/2014/main" id="{00000000-0000-0000-0000-000000000000}"/>
              </a:ext>
            </a:extLst>
          </p:cNvPr>
          <p:cNvPicPr>
            <a:picLocks noChangeAspect="1"/>
          </p:cNvPicPr>
          <p:nvPr/>
        </p:nvPicPr>
        <p:blipFill>
          <a:blip r:embed="rId3"/>
          <a:stretch>
            <a:fillRect/>
          </a:stretch>
        </p:blipFill>
        <p:spPr>
          <a:xfrm>
            <a:off x="7374517" y="3975655"/>
            <a:ext cx="3949787" cy="2630555"/>
          </a:xfrm>
          <a:prstGeom prst="rect">
            <a:avLst/>
          </a:prstGeom>
          <a:noFill/>
          <a:ln cap="flat">
            <a:noFill/>
          </a:ln>
        </p:spPr>
      </p:pic>
    </p:spTree>
    <p:extLst>
      <p:ext uri="{BB962C8B-B14F-4D97-AF65-F5344CB8AC3E}">
        <p14:creationId xmlns:p14="http://schemas.microsoft.com/office/powerpoint/2010/main" val="785537590"/>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4"/>
          <p:cNvSpPr txBox="1">
            <a:spLocks noGrp="1"/>
          </p:cNvSpPr>
          <p:nvPr>
            <p:ph idx="1"/>
          </p:nvPr>
        </p:nvSpPr>
        <p:spPr>
          <a:xfrm>
            <a:off x="279952" y="377820"/>
            <a:ext cx="11474723" cy="5608847"/>
          </a:xfrm>
        </p:spPr>
        <p:txBody>
          <a:bodyPr/>
          <a:lstStyle/>
          <a:p>
            <a:pPr marL="0" lvl="0" indent="0">
              <a:buNone/>
            </a:pPr>
            <a:r>
              <a:rPr lang="it-IT" sz="2400" b="1" i="1"/>
              <a:t>MUCCHE DA LAVORO</a:t>
            </a:r>
          </a:p>
          <a:p>
            <a:pPr marL="0" lvl="0" indent="0">
              <a:buNone/>
            </a:pPr>
            <a:r>
              <a:rPr lang="it-IT" sz="2000"/>
              <a:t>-muscolatura sviluppata</a:t>
            </a:r>
          </a:p>
          <a:p>
            <a:pPr marL="0" lvl="0" indent="0">
              <a:buNone/>
            </a:pPr>
            <a:r>
              <a:rPr lang="it-IT" sz="2000"/>
              <a:t>Per la sua condizione fisica, le mucche da lavoro venivano utilizzate per trainare carri e attrezzi agricoli.</a:t>
            </a:r>
          </a:p>
          <a:p>
            <a:pPr marL="0" lvl="0" indent="0">
              <a:buNone/>
            </a:pPr>
            <a:r>
              <a:rPr lang="it-IT" sz="2000"/>
              <a:t>Ai giorni d’oggi, almeno nei paesi occidentali, le mucche da lavoro sono state sostituite da tutti gli attrezzi agricoli.</a:t>
            </a:r>
          </a:p>
          <a:p>
            <a:pPr marL="0" lvl="0" indent="0">
              <a:buNone/>
            </a:pPr>
            <a:r>
              <a:rPr lang="it-IT" sz="2000"/>
              <a:t>Il loro fine è diventato lo stesso delle mucche da carne.</a:t>
            </a:r>
          </a:p>
        </p:txBody>
      </p:sp>
      <p:pic>
        <p:nvPicPr>
          <p:cNvPr id="3" name="Immagine 5">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6302593" y="2497893"/>
            <a:ext cx="5110947" cy="3982276"/>
          </a:xfrm>
          <a:prstGeom prst="rect">
            <a:avLst/>
          </a:prstGeom>
          <a:noFill/>
          <a:ln cap="flat">
            <a:noFill/>
          </a:ln>
        </p:spPr>
      </p:pic>
      <p:pic>
        <p:nvPicPr>
          <p:cNvPr id="4" name="Immagine 6">
            <a:extLst>
              <a:ext uri="{FF2B5EF4-FFF2-40B4-BE49-F238E27FC236}">
                <a16:creationId xmlns:a16="http://schemas.microsoft.com/office/drawing/2014/main" id="{00000000-0000-0000-0000-000000000000}"/>
              </a:ext>
            </a:extLst>
          </p:cNvPr>
          <p:cNvPicPr>
            <a:picLocks noChangeAspect="1"/>
          </p:cNvPicPr>
          <p:nvPr/>
        </p:nvPicPr>
        <p:blipFill>
          <a:blip r:embed="rId3"/>
          <a:stretch>
            <a:fillRect/>
          </a:stretch>
        </p:blipFill>
        <p:spPr>
          <a:xfrm>
            <a:off x="437320" y="2888214"/>
            <a:ext cx="5110947" cy="3407301"/>
          </a:xfrm>
          <a:prstGeom prst="rect">
            <a:avLst/>
          </a:prstGeom>
          <a:noFill/>
          <a:ln cap="flat">
            <a:noFill/>
          </a:ln>
        </p:spPr>
      </p:pic>
      <p:sp>
        <p:nvSpPr>
          <p:cNvPr id="5" name="CasellaDiTesto 7"/>
          <p:cNvSpPr txBox="1"/>
          <p:nvPr/>
        </p:nvSpPr>
        <p:spPr>
          <a:xfrm>
            <a:off x="437320" y="6295506"/>
            <a:ext cx="1868558"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alibri"/>
              </a:rPr>
              <a:t>Razza Calvana</a:t>
            </a:r>
          </a:p>
        </p:txBody>
      </p:sp>
    </p:spTree>
    <p:extLst>
      <p:ext uri="{BB962C8B-B14F-4D97-AF65-F5344CB8AC3E}">
        <p14:creationId xmlns:p14="http://schemas.microsoft.com/office/powerpoint/2010/main" val="1580412165"/>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a:xfrm>
            <a:off x="1919536" y="620688"/>
            <a:ext cx="8229600" cy="864096"/>
          </a:xfrm>
        </p:spPr>
        <p:txBody>
          <a:bodyPr>
            <a:normAutofit fontScale="90000"/>
          </a:bodyPr>
          <a:lstStyle/>
          <a:p>
            <a:r>
              <a:rPr lang="it-IT" sz="4000" i="1" dirty="0">
                <a:solidFill>
                  <a:schemeClr val="tx2">
                    <a:lumMod val="75000"/>
                  </a:schemeClr>
                </a:solidFill>
              </a:rPr>
              <a:t>Quanto vivono gli animali in natura e all’interno degli allevamenti?</a:t>
            </a:r>
            <a:r>
              <a:rPr lang="it-IT" dirty="0" smtClean="0">
                <a:solidFill>
                  <a:schemeClr val="tx2">
                    <a:lumMod val="75000"/>
                  </a:schemeClr>
                </a:solidFill>
              </a:rPr>
              <a:t/>
            </a:r>
            <a:br>
              <a:rPr lang="it-IT" dirty="0" smtClean="0">
                <a:solidFill>
                  <a:schemeClr val="tx2">
                    <a:lumMod val="75000"/>
                  </a:schemeClr>
                </a:solidFill>
              </a:rPr>
            </a:br>
            <a:endParaRPr lang="it-IT" dirty="0">
              <a:solidFill>
                <a:schemeClr val="tx2">
                  <a:lumMod val="75000"/>
                </a:schemeClr>
              </a:solidFill>
            </a:endParaRPr>
          </a:p>
        </p:txBody>
      </p:sp>
      <p:sp>
        <p:nvSpPr>
          <p:cNvPr id="5" name="Segnaposto contenuto 4"/>
          <p:cNvSpPr>
            <a:spLocks noGrp="1"/>
          </p:cNvSpPr>
          <p:nvPr>
            <p:ph idx="1"/>
          </p:nvPr>
        </p:nvSpPr>
        <p:spPr>
          <a:xfrm>
            <a:off x="1703512" y="1412776"/>
            <a:ext cx="8784976" cy="5112568"/>
          </a:xfrm>
          <a:solidFill>
            <a:schemeClr val="tx2">
              <a:lumMod val="20000"/>
              <a:lumOff val="80000"/>
            </a:schemeClr>
          </a:solidFill>
        </p:spPr>
        <p:txBody>
          <a:bodyPr>
            <a:noAutofit/>
          </a:bodyPr>
          <a:lstStyle/>
          <a:p>
            <a:pPr>
              <a:buNone/>
            </a:pPr>
            <a:r>
              <a:rPr lang="it-IT" sz="2000" b="1" dirty="0">
                <a:solidFill>
                  <a:schemeClr val="tx2">
                    <a:lumMod val="75000"/>
                  </a:schemeClr>
                </a:solidFill>
                <a:latin typeface="Yu Gothic UI" pitchFamily="34" charset="-128"/>
                <a:ea typeface="Yu Gothic UI" pitchFamily="34" charset="-128"/>
              </a:rPr>
              <a:t>BOVINI</a:t>
            </a:r>
            <a:r>
              <a:rPr lang="it-IT" sz="2000" dirty="0">
                <a:solidFill>
                  <a:schemeClr val="tx2">
                    <a:lumMod val="75000"/>
                  </a:schemeClr>
                </a:solidFill>
                <a:latin typeface="Yu Gothic UI" pitchFamily="34" charset="-128"/>
                <a:ea typeface="Yu Gothic UI" pitchFamily="34" charset="-128"/>
              </a:rPr>
              <a:t>   - In natura i bovini vivono fino a 40 anni, le vacche 15-20 anni.</a:t>
            </a:r>
          </a:p>
          <a:p>
            <a:pPr>
              <a:buNone/>
            </a:pPr>
            <a:r>
              <a:rPr lang="it-IT" sz="2000" b="1" dirty="0">
                <a:solidFill>
                  <a:schemeClr val="tx2">
                    <a:lumMod val="75000"/>
                  </a:schemeClr>
                </a:solidFill>
                <a:latin typeface="Yu Gothic UI" pitchFamily="34" charset="-128"/>
                <a:ea typeface="Yu Gothic UI" pitchFamily="34" charset="-128"/>
              </a:rPr>
              <a:t>E VACCHE:  </a:t>
            </a:r>
            <a:r>
              <a:rPr lang="it-IT" sz="2000" dirty="0">
                <a:solidFill>
                  <a:schemeClr val="tx2">
                    <a:lumMod val="75000"/>
                  </a:schemeClr>
                </a:solidFill>
                <a:latin typeface="Yu Gothic UI" pitchFamily="34" charset="-128"/>
                <a:ea typeface="Yu Gothic UI" pitchFamily="34" charset="-128"/>
              </a:rPr>
              <a:t>- All’interno di allevamenti vengono avviati al macello dopo 7-8 anni</a:t>
            </a:r>
          </a:p>
          <a:p>
            <a:pPr fontAlgn="base"/>
            <a:r>
              <a:rPr lang="it-IT" sz="2000" dirty="0">
                <a:solidFill>
                  <a:schemeClr val="tx2">
                    <a:lumMod val="75000"/>
                  </a:schemeClr>
                </a:solidFill>
                <a:latin typeface="Yu Gothic UI" pitchFamily="34" charset="-128"/>
                <a:ea typeface="Yu Gothic UI" pitchFamily="34" charset="-128"/>
              </a:rPr>
              <a:t>Una mucca è costretta a partorire almeno un vitello all’anno per  produrre grandi quantità di latte destinate all’uomo. </a:t>
            </a:r>
          </a:p>
          <a:p>
            <a:pPr fontAlgn="base"/>
            <a:r>
              <a:rPr lang="it-IT" sz="2000" dirty="0">
                <a:solidFill>
                  <a:schemeClr val="tx2">
                    <a:lumMod val="75000"/>
                  </a:schemeClr>
                </a:solidFill>
                <a:latin typeface="Yu Gothic UI" pitchFamily="34" charset="-128"/>
                <a:ea typeface="Yu Gothic UI" pitchFamily="34" charset="-128"/>
              </a:rPr>
              <a:t>I cuccioli sono allontanati dalla madre nei primi giorni di vita.                                                                                             </a:t>
            </a:r>
          </a:p>
          <a:p>
            <a:pPr fontAlgn="base">
              <a:buNone/>
            </a:pPr>
            <a:r>
              <a:rPr lang="it-IT" sz="2000" dirty="0">
                <a:solidFill>
                  <a:schemeClr val="tx2">
                    <a:lumMod val="75000"/>
                  </a:schemeClr>
                </a:solidFill>
                <a:latin typeface="Yu Gothic UI" pitchFamily="34" charset="-128"/>
                <a:ea typeface="Yu Gothic UI" pitchFamily="34" charset="-128"/>
              </a:rPr>
              <a:t>                                                                     ormai usurate e meno produttive </a:t>
            </a:r>
          </a:p>
          <a:p>
            <a:pPr>
              <a:buNone/>
            </a:pPr>
            <a:r>
              <a:rPr lang="it-IT" sz="2000" b="1" dirty="0">
                <a:solidFill>
                  <a:schemeClr val="tx2">
                    <a:lumMod val="75000"/>
                  </a:schemeClr>
                </a:solidFill>
                <a:latin typeface="Yu Gothic UI" pitchFamily="34" charset="-128"/>
                <a:ea typeface="Yu Gothic UI" pitchFamily="34" charset="-128"/>
              </a:rPr>
              <a:t>SUINI: </a:t>
            </a:r>
            <a:r>
              <a:rPr lang="it-IT" sz="2000" dirty="0">
                <a:solidFill>
                  <a:schemeClr val="tx2">
                    <a:lumMod val="75000"/>
                  </a:schemeClr>
                </a:solidFill>
                <a:latin typeface="Yu Gothic UI" pitchFamily="34" charset="-128"/>
                <a:ea typeface="Yu Gothic UI" pitchFamily="34" charset="-128"/>
              </a:rPr>
              <a:t>- In natura vivono fino a 15 anni.</a:t>
            </a:r>
          </a:p>
          <a:p>
            <a:pPr>
              <a:buNone/>
            </a:pPr>
            <a:r>
              <a:rPr lang="it-IT" sz="2000" dirty="0">
                <a:solidFill>
                  <a:schemeClr val="tx2">
                    <a:lumMod val="75000"/>
                  </a:schemeClr>
                </a:solidFill>
                <a:latin typeface="Yu Gothic UI" pitchFamily="34" charset="-128"/>
                <a:ea typeface="Yu Gothic UI" pitchFamily="34" charset="-128"/>
              </a:rPr>
              <a:t>- All’interno di allevamenti le scrofe vengono avviate al macello all’età di 3 anni, dopo aver già partorito almeno 4 volte.</a:t>
            </a:r>
          </a:p>
          <a:p>
            <a:pPr fontAlgn="base"/>
            <a:r>
              <a:rPr lang="it-IT" sz="2000" dirty="0">
                <a:solidFill>
                  <a:schemeClr val="tx2">
                    <a:lumMod val="75000"/>
                  </a:schemeClr>
                </a:solidFill>
                <a:latin typeface="Yu Gothic UI" pitchFamily="34" charset="-128"/>
                <a:ea typeface="Yu Gothic UI" pitchFamily="34" charset="-128"/>
              </a:rPr>
              <a:t>Le scrofe vengono inseminate artificialmente e partoriscono in media 2 volte all’anno.</a:t>
            </a:r>
            <a:br>
              <a:rPr lang="it-IT" sz="2000" dirty="0">
                <a:solidFill>
                  <a:schemeClr val="tx2">
                    <a:lumMod val="75000"/>
                  </a:schemeClr>
                </a:solidFill>
                <a:latin typeface="Yu Gothic UI" pitchFamily="34" charset="-128"/>
                <a:ea typeface="Yu Gothic UI" pitchFamily="34" charset="-128"/>
              </a:rPr>
            </a:br>
            <a:endParaRPr lang="it-IT" sz="2000" dirty="0">
              <a:solidFill>
                <a:schemeClr val="tx2">
                  <a:lumMod val="75000"/>
                </a:schemeClr>
              </a:solidFill>
              <a:latin typeface="Yu Gothic UI" pitchFamily="34" charset="-128"/>
              <a:ea typeface="Yu Gothic UI" pitchFamily="34" charset="-128"/>
            </a:endParaRPr>
          </a:p>
        </p:txBody>
      </p:sp>
      <p:cxnSp>
        <p:nvCxnSpPr>
          <p:cNvPr id="8" name="Connettore 2 7"/>
          <p:cNvCxnSpPr/>
          <p:nvPr/>
        </p:nvCxnSpPr>
        <p:spPr>
          <a:xfrm flipV="1">
            <a:off x="9336360" y="2276872"/>
            <a:ext cx="504056" cy="1512168"/>
          </a:xfrm>
          <a:prstGeom prst="straightConnector1">
            <a:avLst/>
          </a:prstGeom>
          <a:ln>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97543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03512" y="332656"/>
            <a:ext cx="8784976" cy="4824536"/>
          </a:xfrm>
          <a:solidFill>
            <a:schemeClr val="tx2">
              <a:lumMod val="20000"/>
              <a:lumOff val="80000"/>
            </a:schemeClr>
          </a:solidFill>
        </p:spPr>
        <p:txBody>
          <a:bodyPr>
            <a:normAutofit lnSpcReduction="10000"/>
          </a:bodyPr>
          <a:lstStyle/>
          <a:p>
            <a:pPr>
              <a:buNone/>
            </a:pPr>
            <a:r>
              <a:rPr lang="it-IT" sz="2000" b="1" dirty="0">
                <a:solidFill>
                  <a:schemeClr val="tx2">
                    <a:lumMod val="75000"/>
                  </a:schemeClr>
                </a:solidFill>
                <a:latin typeface="Yu Gothic UI" pitchFamily="34" charset="-128"/>
                <a:ea typeface="Yu Gothic UI" pitchFamily="34" charset="-128"/>
              </a:rPr>
              <a:t>CONIGLI: </a:t>
            </a:r>
            <a:r>
              <a:rPr lang="it-IT" sz="2000" dirty="0">
                <a:solidFill>
                  <a:schemeClr val="tx2">
                    <a:lumMod val="75000"/>
                  </a:schemeClr>
                </a:solidFill>
                <a:latin typeface="Yu Gothic UI" pitchFamily="34" charset="-128"/>
                <a:ea typeface="Yu Gothic UI" pitchFamily="34" charset="-128"/>
              </a:rPr>
              <a:t>- in natura vivono dagli 8 ai 12 anni, talvolta anche di più.</a:t>
            </a:r>
          </a:p>
          <a:p>
            <a:pPr>
              <a:buNone/>
            </a:pPr>
            <a:r>
              <a:rPr lang="it-IT" sz="2000" dirty="0">
                <a:solidFill>
                  <a:schemeClr val="tx2">
                    <a:lumMod val="75000"/>
                  </a:schemeClr>
                </a:solidFill>
                <a:latin typeface="Yu Gothic UI" pitchFamily="34" charset="-128"/>
                <a:ea typeface="Yu Gothic UI" pitchFamily="34" charset="-128"/>
              </a:rPr>
              <a:t>-in seguito alla fase dell’ingrasso, vengono mandati al macello dopo appena 12 settimane di vita.</a:t>
            </a:r>
          </a:p>
          <a:p>
            <a:pPr>
              <a:buNone/>
            </a:pPr>
            <a:r>
              <a:rPr lang="it-IT" sz="2000" dirty="0">
                <a:solidFill>
                  <a:schemeClr val="tx2">
                    <a:lumMod val="75000"/>
                  </a:schemeClr>
                </a:solidFill>
                <a:latin typeface="Yu Gothic UI" pitchFamily="34" charset="-128"/>
                <a:ea typeface="Yu Gothic UI" pitchFamily="34" charset="-128"/>
              </a:rPr>
              <a:t>-gli esemplari da riproduzione vivono al massimo 4 anni.</a:t>
            </a:r>
          </a:p>
          <a:p>
            <a:pPr>
              <a:buNone/>
            </a:pPr>
            <a:r>
              <a:rPr lang="it-IT" sz="2000" dirty="0">
                <a:solidFill>
                  <a:schemeClr val="tx2">
                    <a:lumMod val="75000"/>
                  </a:schemeClr>
                </a:solidFill>
                <a:latin typeface="Yu Gothic UI" pitchFamily="34" charset="-128"/>
                <a:ea typeface="Yu Gothic UI" pitchFamily="34" charset="-128"/>
              </a:rPr>
              <a:t>-le femmine fattrici vivono al massimo 2 anni. </a:t>
            </a:r>
          </a:p>
          <a:p>
            <a:pPr fontAlgn="base"/>
            <a:r>
              <a:rPr lang="it-IT" sz="2000" dirty="0">
                <a:solidFill>
                  <a:schemeClr val="tx2">
                    <a:lumMod val="75000"/>
                  </a:schemeClr>
                </a:solidFill>
                <a:latin typeface="Yu Gothic UI" pitchFamily="34" charset="-128"/>
                <a:ea typeface="Yu Gothic UI" pitchFamily="34" charset="-128"/>
              </a:rPr>
              <a:t>portano a termine dalle 6 alle 9 gravidanze l’anno.</a:t>
            </a:r>
          </a:p>
          <a:p>
            <a:pPr fontAlgn="base">
              <a:buNone/>
            </a:pPr>
            <a:r>
              <a:rPr lang="it-IT" sz="2000" b="1" dirty="0">
                <a:solidFill>
                  <a:schemeClr val="tx2">
                    <a:lumMod val="75000"/>
                  </a:schemeClr>
                </a:solidFill>
                <a:latin typeface="Yu Gothic UI" pitchFamily="34" charset="-128"/>
                <a:ea typeface="Yu Gothic UI" pitchFamily="34" charset="-128"/>
              </a:rPr>
              <a:t>POLLI E GALLINE: </a:t>
            </a:r>
            <a:r>
              <a:rPr lang="it-IT" sz="2000" dirty="0">
                <a:solidFill>
                  <a:schemeClr val="tx2">
                    <a:lumMod val="75000"/>
                  </a:schemeClr>
                </a:solidFill>
                <a:latin typeface="Yu Gothic UI" pitchFamily="34" charset="-128"/>
                <a:ea typeface="Yu Gothic UI" pitchFamily="34" charset="-128"/>
              </a:rPr>
              <a:t>- In natura i polli vivono fino a 8 anni, le galline 8-13 anni.</a:t>
            </a:r>
          </a:p>
          <a:p>
            <a:pPr>
              <a:buNone/>
            </a:pPr>
            <a:r>
              <a:rPr lang="it-IT" sz="2000" dirty="0">
                <a:solidFill>
                  <a:schemeClr val="tx2">
                    <a:lumMod val="75000"/>
                  </a:schemeClr>
                </a:solidFill>
                <a:latin typeface="Yu Gothic UI" pitchFamily="34" charset="-128"/>
                <a:ea typeface="Yu Gothic UI" pitchFamily="34" charset="-128"/>
              </a:rPr>
              <a:t>- I polli da carne vengono abbattuti all’età di 2-4 mesi.</a:t>
            </a:r>
          </a:p>
          <a:p>
            <a:pPr>
              <a:buNone/>
            </a:pPr>
            <a:r>
              <a:rPr lang="it-IT" sz="2000" dirty="0">
                <a:solidFill>
                  <a:schemeClr val="tx2">
                    <a:lumMod val="75000"/>
                  </a:schemeClr>
                </a:solidFill>
                <a:latin typeface="Yu Gothic UI" pitchFamily="34" charset="-128"/>
                <a:ea typeface="Yu Gothic UI" pitchFamily="34" charset="-128"/>
              </a:rPr>
              <a:t>- Le galline, all’età di 12 mesi, iniziano ad essere meno produttive, perciò vengono macellate.</a:t>
            </a:r>
          </a:p>
          <a:p>
            <a:pPr>
              <a:buNone/>
            </a:pPr>
            <a:r>
              <a:rPr lang="it-IT" sz="2000" b="1" dirty="0">
                <a:solidFill>
                  <a:schemeClr val="tx2">
                    <a:lumMod val="75000"/>
                  </a:schemeClr>
                </a:solidFill>
                <a:latin typeface="Yu Gothic UI" pitchFamily="34" charset="-128"/>
                <a:ea typeface="Yu Gothic UI" pitchFamily="34" charset="-128"/>
              </a:rPr>
              <a:t>OVINI:</a:t>
            </a:r>
            <a:r>
              <a:rPr lang="it-IT" sz="2000" dirty="0">
                <a:solidFill>
                  <a:schemeClr val="tx2">
                    <a:lumMod val="75000"/>
                  </a:schemeClr>
                </a:solidFill>
                <a:latin typeface="Yu Gothic UI" pitchFamily="34" charset="-128"/>
                <a:ea typeface="Yu Gothic UI" pitchFamily="34" charset="-128"/>
              </a:rPr>
              <a:t> - In natura possono vivere fino a 12-14 anni.</a:t>
            </a:r>
          </a:p>
          <a:p>
            <a:pPr>
              <a:buNone/>
            </a:pPr>
            <a:r>
              <a:rPr lang="it-IT" sz="2000" dirty="0">
                <a:solidFill>
                  <a:schemeClr val="tx2">
                    <a:lumMod val="75000"/>
                  </a:schemeClr>
                </a:solidFill>
                <a:latin typeface="Yu Gothic UI" pitchFamily="34" charset="-128"/>
                <a:ea typeface="Yu Gothic UI" pitchFamily="34" charset="-128"/>
              </a:rPr>
              <a:t>-gli esemplari maschi, destinati alla produzione di carne, vengono macellati dopo poche settimane di vita.</a:t>
            </a:r>
            <a:br>
              <a:rPr lang="it-IT" sz="2000" dirty="0">
                <a:solidFill>
                  <a:schemeClr val="tx2">
                    <a:lumMod val="75000"/>
                  </a:schemeClr>
                </a:solidFill>
                <a:latin typeface="Yu Gothic UI" pitchFamily="34" charset="-128"/>
                <a:ea typeface="Yu Gothic UI" pitchFamily="34" charset="-128"/>
              </a:rPr>
            </a:br>
            <a:endParaRPr lang="it-IT" sz="2000" dirty="0">
              <a:solidFill>
                <a:schemeClr val="tx2">
                  <a:lumMod val="75000"/>
                </a:schemeClr>
              </a:solidFill>
              <a:latin typeface="Yu Gothic UI" pitchFamily="34" charset="-128"/>
              <a:ea typeface="Yu Gothic UI" pitchFamily="34" charset="-128"/>
            </a:endParaRPr>
          </a:p>
        </p:txBody>
      </p:sp>
      <p:sp>
        <p:nvSpPr>
          <p:cNvPr id="1026" name="AutoShape 2" descr="Risultato immagine per allevamento intensivo conigli"/>
          <p:cNvSpPr>
            <a:spLocks noChangeAspect="1" noChangeArrowheads="1"/>
          </p:cNvSpPr>
          <p:nvPr/>
        </p:nvSpPr>
        <p:spPr bwMode="auto">
          <a:xfrm>
            <a:off x="1679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5" name="Immagine 4" descr="download.jfif"/>
          <p:cNvPicPr>
            <a:picLocks noChangeAspect="1"/>
          </p:cNvPicPr>
          <p:nvPr/>
        </p:nvPicPr>
        <p:blipFill>
          <a:blip r:embed="rId2" cstate="print"/>
          <a:stretch>
            <a:fillRect/>
          </a:stretch>
        </p:blipFill>
        <p:spPr>
          <a:xfrm>
            <a:off x="7680176" y="4725145"/>
            <a:ext cx="2520280" cy="1821889"/>
          </a:xfrm>
          <a:prstGeom prst="rect">
            <a:avLst/>
          </a:prstGeom>
          <a:ln>
            <a:noFill/>
          </a:ln>
          <a:effectLst>
            <a:outerShdw blurRad="292100" dist="139700" dir="2700000" algn="tl" rotWithShape="0">
              <a:srgbClr val="333333">
                <a:alpha val="65000"/>
              </a:srgbClr>
            </a:outerShdw>
          </a:effectLst>
        </p:spPr>
      </p:pic>
      <p:pic>
        <p:nvPicPr>
          <p:cNvPr id="6" name="Immagine 5" descr="download (1).jfif"/>
          <p:cNvPicPr>
            <a:picLocks noChangeAspect="1"/>
          </p:cNvPicPr>
          <p:nvPr/>
        </p:nvPicPr>
        <p:blipFill>
          <a:blip r:embed="rId3" cstate="print"/>
          <a:stretch>
            <a:fillRect/>
          </a:stretch>
        </p:blipFill>
        <p:spPr>
          <a:xfrm>
            <a:off x="5159896" y="4581129"/>
            <a:ext cx="2304256" cy="1819149"/>
          </a:xfrm>
          <a:prstGeom prst="rect">
            <a:avLst/>
          </a:prstGeom>
          <a:ln>
            <a:noFill/>
          </a:ln>
          <a:effectLst>
            <a:outerShdw blurRad="292100" dist="139700" dir="2700000" algn="tl" rotWithShape="0">
              <a:srgbClr val="333333">
                <a:alpha val="65000"/>
              </a:srgbClr>
            </a:outerShdw>
          </a:effectLst>
        </p:spPr>
      </p:pic>
      <p:pic>
        <p:nvPicPr>
          <p:cNvPr id="7" name="Immagine 6" descr="download (2).jfif"/>
          <p:cNvPicPr>
            <a:picLocks noChangeAspect="1"/>
          </p:cNvPicPr>
          <p:nvPr/>
        </p:nvPicPr>
        <p:blipFill>
          <a:blip r:embed="rId4" cstate="print"/>
          <a:stretch>
            <a:fillRect/>
          </a:stretch>
        </p:blipFill>
        <p:spPr>
          <a:xfrm>
            <a:off x="1991544" y="4725144"/>
            <a:ext cx="2808312" cy="177991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87428139"/>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2123</Words>
  <Application>Microsoft Office PowerPoint</Application>
  <PresentationFormat>Widescreen</PresentationFormat>
  <Paragraphs>175</Paragraphs>
  <Slides>34</Slides>
  <Notes>23</Notes>
  <HiddenSlides>0</HiddenSlides>
  <MMClips>0</MMClips>
  <ScaleCrop>false</ScaleCrop>
  <HeadingPairs>
    <vt:vector size="6" baseType="variant">
      <vt:variant>
        <vt:lpstr>Caratteri utilizzati</vt:lpstr>
      </vt:variant>
      <vt:variant>
        <vt:i4>17</vt:i4>
      </vt:variant>
      <vt:variant>
        <vt:lpstr>Tema</vt:lpstr>
      </vt:variant>
      <vt:variant>
        <vt:i4>1</vt:i4>
      </vt:variant>
      <vt:variant>
        <vt:lpstr>Titoli diapositive</vt:lpstr>
      </vt:variant>
      <vt:variant>
        <vt:i4>34</vt:i4>
      </vt:variant>
    </vt:vector>
  </HeadingPairs>
  <TitlesOfParts>
    <vt:vector size="52" baseType="lpstr">
      <vt:lpstr>Yu Gothic UI</vt:lpstr>
      <vt:lpstr>Aharoni</vt:lpstr>
      <vt:lpstr>Amasis MT Pro Black</vt:lpstr>
      <vt:lpstr>Antic</vt:lpstr>
      <vt:lpstr>Anton</vt:lpstr>
      <vt:lpstr>Arial</vt:lpstr>
      <vt:lpstr>Arial Black</vt:lpstr>
      <vt:lpstr>Arial Rounded MT Bold</vt:lpstr>
      <vt:lpstr>Calibri</vt:lpstr>
      <vt:lpstr>Calibri Light</vt:lpstr>
      <vt:lpstr>Chango</vt:lpstr>
      <vt:lpstr>Comfortaa</vt:lpstr>
      <vt:lpstr>Comic Sans MS</vt:lpstr>
      <vt:lpstr>Georgia</vt:lpstr>
      <vt:lpstr>Nunito</vt:lpstr>
      <vt:lpstr>Oswald</vt:lpstr>
      <vt:lpstr>Times New Roman</vt:lpstr>
      <vt:lpstr>Tema di Office</vt:lpstr>
      <vt:lpstr>COME SI FA IL FORMAGGIO?</vt:lpstr>
      <vt:lpstr>come si fa? e alternative… (laboratorio in classe)</vt:lpstr>
      <vt:lpstr>IL CAGLIO</vt:lpstr>
      <vt:lpstr>LE ALTERNATIVE AL CAGLIO</vt:lpstr>
      <vt:lpstr>Le razze di mucca</vt:lpstr>
      <vt:lpstr>Presentazione standard di PowerPoint</vt:lpstr>
      <vt:lpstr>Presentazione standard di PowerPoint</vt:lpstr>
      <vt:lpstr>Quanto vivono gli animali in natura e all’interno degli allevamenti? </vt:lpstr>
      <vt:lpstr>Presentazione standard di PowerPoint</vt:lpstr>
      <vt:lpstr>Presentazione standard di PowerPoint</vt:lpstr>
      <vt:lpstr>Quanto latte viene prodotto</vt:lpstr>
      <vt:lpstr>Gli animali negli allevamenti intensivi </vt:lpstr>
      <vt:lpstr>Cos'è un allevamento intensivo?</vt:lpstr>
      <vt:lpstr>Quante e quali specie di animali?</vt:lpstr>
      <vt:lpstr>Le condizioni di degli animali</vt:lpstr>
      <vt:lpstr>fecondazione artificiale</vt:lpstr>
      <vt:lpstr>perché avviene?</vt:lpstr>
      <vt:lpstr>alcuni dati della mucca</vt:lpstr>
      <vt:lpstr>come avviene?</vt:lpstr>
      <vt:lpstr>Presentazione standard di PowerPoint</vt:lpstr>
      <vt:lpstr>pro e contro </vt:lpstr>
      <vt:lpstr>I mangimi negli allevamenti intensivi</vt:lpstr>
      <vt:lpstr>I Mangimi</vt:lpstr>
      <vt:lpstr>Da cosa sono composti i mangimi:</vt:lpstr>
      <vt:lpstr>Presentazione standard di PowerPoint</vt:lpstr>
      <vt:lpstr>Presentazione standard di PowerPoint</vt:lpstr>
      <vt:lpstr>Presentazione standard di PowerPoint</vt:lpstr>
      <vt:lpstr>Presentazione standard di PowerPoint</vt:lpstr>
      <vt:lpstr>GLI ALLEVAMENTI  BIOLOGICI</vt:lpstr>
      <vt:lpstr>DI COSA SI TRATTA?</vt:lpstr>
      <vt:lpstr>CHE IMPATTO HA SULL’AMBIENTE?</vt:lpstr>
      <vt:lpstr>Vegetarianismo</vt:lpstr>
      <vt:lpstr>Presentazione standard di PowerPoint</vt:lpstr>
      <vt:lpstr>Impatto ambientale diete vegane e vegetariane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asus</dc:creator>
  <cp:lastModifiedBy>Monica</cp:lastModifiedBy>
  <cp:revision>20</cp:revision>
  <dcterms:created xsi:type="dcterms:W3CDTF">2022-12-01T18:43:55Z</dcterms:created>
  <dcterms:modified xsi:type="dcterms:W3CDTF">2022-12-20T09:02:19Z</dcterms:modified>
</cp:coreProperties>
</file>